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24"/>
  </p:notesMasterIdLst>
  <p:sldIdLst>
    <p:sldId id="256" r:id="rId2"/>
    <p:sldId id="257" r:id="rId3"/>
    <p:sldId id="294" r:id="rId4"/>
    <p:sldId id="287" r:id="rId5"/>
    <p:sldId id="286" r:id="rId6"/>
    <p:sldId id="288" r:id="rId7"/>
    <p:sldId id="308" r:id="rId8"/>
    <p:sldId id="290" r:id="rId9"/>
    <p:sldId id="291" r:id="rId10"/>
    <p:sldId id="292" r:id="rId11"/>
    <p:sldId id="295" r:id="rId12"/>
    <p:sldId id="296" r:id="rId13"/>
    <p:sldId id="297" r:id="rId14"/>
    <p:sldId id="298" r:id="rId15"/>
    <p:sldId id="299" r:id="rId16"/>
    <p:sldId id="301" r:id="rId17"/>
    <p:sldId id="302" r:id="rId18"/>
    <p:sldId id="303" r:id="rId19"/>
    <p:sldId id="304" r:id="rId20"/>
    <p:sldId id="306" r:id="rId21"/>
    <p:sldId id="309" r:id="rId22"/>
    <p:sldId id="31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830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ECCDB-BACB-4D10-9FAE-A87BCFE7D24D}" type="doc">
      <dgm:prSet loTypeId="urn:microsoft.com/office/officeart/2005/8/layout/target3" loCatId="list" qsTypeId="urn:microsoft.com/office/officeart/2005/8/quickstyle/3d1" qsCatId="3D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AA4C0B4B-D647-44B2-A5ED-BA5480FC3E05}">
      <dgm:prSet custT="1"/>
      <dgm:spPr/>
      <dgm:t>
        <a:bodyPr/>
        <a:lstStyle/>
        <a:p>
          <a:pPr rtl="0"/>
          <a:r>
            <a:rPr lang="el-GR" sz="1800" dirty="0" smtClean="0"/>
            <a:t>τη διαδικασία που ακολουθείται για την παραγωγή της </a:t>
          </a:r>
          <a:r>
            <a:rPr lang="el-GR" sz="1800" i="1" u="none" dirty="0" smtClean="0"/>
            <a:t>[Πηγή 1]</a:t>
          </a:r>
          <a:endParaRPr lang="en-US" sz="1800" i="1" u="none" dirty="0"/>
        </a:p>
      </dgm:t>
    </dgm:pt>
    <dgm:pt modelId="{EBC62291-7BF0-421B-AC95-EEE80CB02E54}" type="parTrans" cxnId="{76CB5C77-F85F-409C-8E66-22DCFD36B97B}">
      <dgm:prSet/>
      <dgm:spPr/>
      <dgm:t>
        <a:bodyPr/>
        <a:lstStyle/>
        <a:p>
          <a:endParaRPr lang="en-US"/>
        </a:p>
      </dgm:t>
    </dgm:pt>
    <dgm:pt modelId="{725085AA-2A5D-4646-B3F3-6D16E04C9587}" type="sibTrans" cxnId="{76CB5C77-F85F-409C-8E66-22DCFD36B97B}">
      <dgm:prSet/>
      <dgm:spPr/>
      <dgm:t>
        <a:bodyPr/>
        <a:lstStyle/>
        <a:p>
          <a:endParaRPr lang="en-US"/>
        </a:p>
      </dgm:t>
    </dgm:pt>
    <dgm:pt modelId="{CF3A0FEF-7C70-4968-B98A-E844D96B3D3A}">
      <dgm:prSet/>
      <dgm:spPr/>
      <dgm:t>
        <a:bodyPr/>
        <a:lstStyle/>
        <a:p>
          <a:pPr rtl="0"/>
          <a:r>
            <a:rPr lang="en-US" dirty="0" smtClean="0"/>
            <a:t>Π</a:t>
          </a:r>
          <a:r>
            <a:rPr lang="el-GR" dirty="0" err="1" smtClean="0"/>
            <a:t>ροϊόντα</a:t>
          </a:r>
          <a:r>
            <a:rPr lang="el-GR" dirty="0" smtClean="0"/>
            <a:t> </a:t>
          </a:r>
          <a:r>
            <a:rPr lang="en-US" dirty="0" smtClean="0"/>
            <a:t>Μ</a:t>
          </a:r>
          <a:r>
            <a:rPr lang="el-GR" dirty="0" err="1" smtClean="0"/>
            <a:t>ηχανικής</a:t>
          </a:r>
          <a:r>
            <a:rPr lang="el-GR" dirty="0" smtClean="0"/>
            <a:t> </a:t>
          </a:r>
          <a:r>
            <a:rPr lang="en-US" dirty="0" smtClean="0"/>
            <a:t>Κ</a:t>
          </a:r>
          <a:r>
            <a:rPr lang="el-GR" dirty="0" err="1" smtClean="0"/>
            <a:t>ατεργασίας</a:t>
          </a:r>
          <a:endParaRPr lang="en-US" dirty="0"/>
        </a:p>
      </dgm:t>
    </dgm:pt>
    <dgm:pt modelId="{BC5A3781-AB75-4B1D-A287-A152B358D8AE}" type="parTrans" cxnId="{FC1DD3F5-85D0-4D55-848F-DD0CFC468F20}">
      <dgm:prSet/>
      <dgm:spPr/>
      <dgm:t>
        <a:bodyPr/>
        <a:lstStyle/>
        <a:p>
          <a:endParaRPr lang="en-US"/>
        </a:p>
      </dgm:t>
    </dgm:pt>
    <dgm:pt modelId="{9F79705C-C821-458A-A307-3EE97B27B2C7}" type="sibTrans" cxnId="{FC1DD3F5-85D0-4D55-848F-DD0CFC468F20}">
      <dgm:prSet/>
      <dgm:spPr/>
      <dgm:t>
        <a:bodyPr/>
        <a:lstStyle/>
        <a:p>
          <a:endParaRPr lang="en-US"/>
        </a:p>
      </dgm:t>
    </dgm:pt>
    <dgm:pt modelId="{7BDD6DEC-CB1B-41A8-9ADF-66DCE99F0B0C}">
      <dgm:prSet/>
      <dgm:spPr/>
      <dgm:t>
        <a:bodyPr/>
        <a:lstStyle/>
        <a:p>
          <a:pPr rtl="0"/>
          <a:r>
            <a:rPr lang="en-US" dirty="0" err="1" smtClean="0"/>
            <a:t>Σύνθετα</a:t>
          </a:r>
          <a:r>
            <a:rPr lang="en-US" dirty="0" smtClean="0"/>
            <a:t> ή </a:t>
          </a:r>
          <a:r>
            <a:rPr lang="en-US" dirty="0" err="1" smtClean="0"/>
            <a:t>Συγκολλημένα</a:t>
          </a:r>
          <a:r>
            <a:rPr lang="en-US" dirty="0" smtClean="0"/>
            <a:t> </a:t>
          </a:r>
          <a:r>
            <a:rPr lang="en-US" dirty="0" err="1" smtClean="0"/>
            <a:t>Προϊόντα</a:t>
          </a:r>
          <a:endParaRPr lang="en-US" dirty="0"/>
        </a:p>
      </dgm:t>
    </dgm:pt>
    <dgm:pt modelId="{8B8D9DFF-4EFC-4FF7-8799-9F4FE24F560D}" type="parTrans" cxnId="{F1DACBEF-4805-4BB3-B36C-697C28D057C1}">
      <dgm:prSet/>
      <dgm:spPr/>
      <dgm:t>
        <a:bodyPr/>
        <a:lstStyle/>
        <a:p>
          <a:endParaRPr lang="en-US"/>
        </a:p>
      </dgm:t>
    </dgm:pt>
    <dgm:pt modelId="{A3514541-CCCF-4F6D-8BDE-D5DC58B6DD3F}" type="sibTrans" cxnId="{F1DACBEF-4805-4BB3-B36C-697C28D057C1}">
      <dgm:prSet/>
      <dgm:spPr/>
      <dgm:t>
        <a:bodyPr/>
        <a:lstStyle/>
        <a:p>
          <a:endParaRPr lang="en-US"/>
        </a:p>
      </dgm:t>
    </dgm:pt>
    <dgm:pt modelId="{D69E3558-4097-41B3-B9F7-C5B74E8EA604}">
      <dgm:prSet/>
      <dgm:spPr/>
      <dgm:t>
        <a:bodyPr/>
        <a:lstStyle/>
        <a:p>
          <a:pPr rtl="0"/>
          <a:r>
            <a:rPr lang="en-US" dirty="0" err="1" smtClean="0"/>
            <a:t>Προϊόντα</a:t>
          </a:r>
          <a:r>
            <a:rPr lang="en-US" dirty="0" smtClean="0"/>
            <a:t> </a:t>
          </a:r>
          <a:r>
            <a:rPr lang="en-US" dirty="0" err="1" smtClean="0"/>
            <a:t>Χημικής</a:t>
          </a:r>
          <a:r>
            <a:rPr lang="en-US" dirty="0" smtClean="0"/>
            <a:t> </a:t>
          </a:r>
          <a:r>
            <a:rPr lang="en-US" dirty="0" err="1" smtClean="0"/>
            <a:t>Κατεργασίας</a:t>
          </a:r>
          <a:endParaRPr lang="en-US" dirty="0"/>
        </a:p>
      </dgm:t>
    </dgm:pt>
    <dgm:pt modelId="{258212AC-BAD2-4B11-9DCB-B1DDF8A253A2}" type="parTrans" cxnId="{91A2049D-D2B1-4E8D-8B4E-E8967EF617F4}">
      <dgm:prSet/>
      <dgm:spPr/>
      <dgm:t>
        <a:bodyPr/>
        <a:lstStyle/>
        <a:p>
          <a:endParaRPr lang="en-US"/>
        </a:p>
      </dgm:t>
    </dgm:pt>
    <dgm:pt modelId="{DE73C816-FF4C-4E7E-83A6-78012B51A2E4}" type="sibTrans" cxnId="{91A2049D-D2B1-4E8D-8B4E-E8967EF617F4}">
      <dgm:prSet/>
      <dgm:spPr/>
      <dgm:t>
        <a:bodyPr/>
        <a:lstStyle/>
        <a:p>
          <a:endParaRPr lang="en-US"/>
        </a:p>
      </dgm:t>
    </dgm:pt>
    <dgm:pt modelId="{31CF56B2-7BAD-4C7A-89F7-F66A9B1BCD0F}">
      <dgm:prSet custT="1"/>
      <dgm:spPr/>
      <dgm:t>
        <a:bodyPr/>
        <a:lstStyle/>
        <a:p>
          <a:pPr rtl="0"/>
          <a:r>
            <a:rPr lang="el-GR" sz="1800" dirty="0" smtClean="0"/>
            <a:t>το  είδος του δέντρου από το οποίο προέρχεται     </a:t>
          </a:r>
          <a:r>
            <a:rPr lang="el-GR" sz="1800" i="1" dirty="0" smtClean="0"/>
            <a:t>[Πηγή 2] </a:t>
          </a:r>
          <a:r>
            <a:rPr lang="en-US" sz="1800" dirty="0" smtClean="0"/>
            <a:t>(</a:t>
          </a:r>
          <a:r>
            <a:rPr lang="el-GR" sz="1800" u="sng" dirty="0" err="1" smtClean="0"/>
            <a:t>Ευρωκώδικας</a:t>
          </a:r>
          <a:r>
            <a:rPr lang="el-GR" sz="1800" u="sng" dirty="0" smtClean="0"/>
            <a:t> 5</a:t>
          </a:r>
          <a:r>
            <a:rPr lang="en-US" sz="1800" u="sng" dirty="0" smtClean="0"/>
            <a:t>)</a:t>
          </a:r>
          <a:endParaRPr lang="en-US" sz="1800" dirty="0"/>
        </a:p>
      </dgm:t>
    </dgm:pt>
    <dgm:pt modelId="{1F131A4E-7F98-438B-BAF7-DD3872A320B5}" type="parTrans" cxnId="{4E8A08E9-6A32-4EC7-8920-24FB9E11E92F}">
      <dgm:prSet/>
      <dgm:spPr/>
      <dgm:t>
        <a:bodyPr/>
        <a:lstStyle/>
        <a:p>
          <a:endParaRPr lang="en-US"/>
        </a:p>
      </dgm:t>
    </dgm:pt>
    <dgm:pt modelId="{2E40AA4B-A5AF-4B2F-8198-068FEEF57D2C}" type="sibTrans" cxnId="{4E8A08E9-6A32-4EC7-8920-24FB9E11E92F}">
      <dgm:prSet/>
      <dgm:spPr/>
      <dgm:t>
        <a:bodyPr/>
        <a:lstStyle/>
        <a:p>
          <a:endParaRPr lang="en-US"/>
        </a:p>
      </dgm:t>
    </dgm:pt>
    <dgm:pt modelId="{76314738-E934-42F7-82DC-91E9D8396C3A}">
      <dgm:prSet/>
      <dgm:spPr/>
      <dgm:t>
        <a:bodyPr/>
        <a:lstStyle/>
        <a:p>
          <a:r>
            <a:rPr lang="el-GR" dirty="0" smtClean="0"/>
            <a:t>Μαλακή ξυλεία, όταν προέρχεται από κωνοφόρα και</a:t>
          </a:r>
          <a:endParaRPr lang="en-US" dirty="0" smtClean="0"/>
        </a:p>
      </dgm:t>
    </dgm:pt>
    <dgm:pt modelId="{E4FAB12B-8AE6-428A-98E4-B18FE9E47E6E}" type="parTrans" cxnId="{C37ADEAC-68F3-4744-B4D3-0DB59B755258}">
      <dgm:prSet/>
      <dgm:spPr/>
      <dgm:t>
        <a:bodyPr/>
        <a:lstStyle/>
        <a:p>
          <a:endParaRPr lang="en-US"/>
        </a:p>
      </dgm:t>
    </dgm:pt>
    <dgm:pt modelId="{787034D0-32EE-4E64-B78D-854A6B175D28}" type="sibTrans" cxnId="{C37ADEAC-68F3-4744-B4D3-0DB59B755258}">
      <dgm:prSet/>
      <dgm:spPr/>
      <dgm:t>
        <a:bodyPr/>
        <a:lstStyle/>
        <a:p>
          <a:endParaRPr lang="en-US"/>
        </a:p>
      </dgm:t>
    </dgm:pt>
    <dgm:pt modelId="{C6472464-A1E7-49AE-A2C5-EB124F08F3BA}">
      <dgm:prSet/>
      <dgm:spPr/>
      <dgm:t>
        <a:bodyPr/>
        <a:lstStyle/>
        <a:p>
          <a:r>
            <a:rPr lang="el-GR" dirty="0" smtClean="0"/>
            <a:t>Σκληρή ξυλεία, όταν προέρχεται από πλατύφυλλα.</a:t>
          </a:r>
          <a:endParaRPr lang="en-US" dirty="0" smtClean="0"/>
        </a:p>
      </dgm:t>
    </dgm:pt>
    <dgm:pt modelId="{E1BDBF54-C916-4417-97C6-7F734D3DB3BA}" type="parTrans" cxnId="{EE0C8B0B-4F96-49AD-9E6E-5FBB71221566}">
      <dgm:prSet/>
      <dgm:spPr/>
      <dgm:t>
        <a:bodyPr/>
        <a:lstStyle/>
        <a:p>
          <a:endParaRPr lang="en-US"/>
        </a:p>
      </dgm:t>
    </dgm:pt>
    <dgm:pt modelId="{25B04188-499B-4E98-8402-6BEB14566AE5}" type="sibTrans" cxnId="{EE0C8B0B-4F96-49AD-9E6E-5FBB71221566}">
      <dgm:prSet/>
      <dgm:spPr/>
      <dgm:t>
        <a:bodyPr/>
        <a:lstStyle/>
        <a:p>
          <a:endParaRPr lang="en-US"/>
        </a:p>
      </dgm:t>
    </dgm:pt>
    <dgm:pt modelId="{684B9B30-3233-4A9F-ABF8-569857F440F2}" type="pres">
      <dgm:prSet presAssocID="{455ECCDB-BACB-4D10-9FAE-A87BCFE7D24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02794906-4457-4F79-9696-851257EDFA05}" type="pres">
      <dgm:prSet presAssocID="{AA4C0B4B-D647-44B2-A5ED-BA5480FC3E05}" presName="circle1" presStyleLbl="node1" presStyleIdx="0" presStyleCnt="2"/>
      <dgm:spPr/>
      <dgm:t>
        <a:bodyPr/>
        <a:lstStyle/>
        <a:p>
          <a:endParaRPr lang="el-GR"/>
        </a:p>
      </dgm:t>
    </dgm:pt>
    <dgm:pt modelId="{CFBD2A73-902B-49ED-AD47-7C65EB45A9EA}" type="pres">
      <dgm:prSet presAssocID="{AA4C0B4B-D647-44B2-A5ED-BA5480FC3E05}" presName="space" presStyleCnt="0"/>
      <dgm:spPr/>
      <dgm:t>
        <a:bodyPr/>
        <a:lstStyle/>
        <a:p>
          <a:endParaRPr lang="el-GR"/>
        </a:p>
      </dgm:t>
    </dgm:pt>
    <dgm:pt modelId="{97EDB581-4C5A-4FC2-B168-811320D5441A}" type="pres">
      <dgm:prSet presAssocID="{AA4C0B4B-D647-44B2-A5ED-BA5480FC3E05}" presName="rect1" presStyleLbl="alignAcc1" presStyleIdx="0" presStyleCnt="2" custLinFactNeighborX="6108" custLinFactNeighborY="91917"/>
      <dgm:spPr/>
      <dgm:t>
        <a:bodyPr/>
        <a:lstStyle/>
        <a:p>
          <a:endParaRPr lang="en-US"/>
        </a:p>
      </dgm:t>
    </dgm:pt>
    <dgm:pt modelId="{69BC8ECF-A2A6-4815-8757-83DEF6E670CF}" type="pres">
      <dgm:prSet presAssocID="{31CF56B2-7BAD-4C7A-89F7-F66A9B1BCD0F}" presName="vertSpace2" presStyleLbl="node1" presStyleIdx="0" presStyleCnt="2"/>
      <dgm:spPr/>
      <dgm:t>
        <a:bodyPr/>
        <a:lstStyle/>
        <a:p>
          <a:endParaRPr lang="el-GR"/>
        </a:p>
      </dgm:t>
    </dgm:pt>
    <dgm:pt modelId="{BBC07131-2DE3-4A17-89E9-583C7107564B}" type="pres">
      <dgm:prSet presAssocID="{31CF56B2-7BAD-4C7A-89F7-F66A9B1BCD0F}" presName="circle2" presStyleLbl="node1" presStyleIdx="1" presStyleCnt="2"/>
      <dgm:spPr/>
      <dgm:t>
        <a:bodyPr/>
        <a:lstStyle/>
        <a:p>
          <a:endParaRPr lang="el-GR"/>
        </a:p>
      </dgm:t>
    </dgm:pt>
    <dgm:pt modelId="{4FD367A2-101E-4125-A368-D0CAD673EBD7}" type="pres">
      <dgm:prSet presAssocID="{31CF56B2-7BAD-4C7A-89F7-F66A9B1BCD0F}" presName="rect2" presStyleLbl="alignAcc1" presStyleIdx="1" presStyleCnt="2"/>
      <dgm:spPr/>
      <dgm:t>
        <a:bodyPr/>
        <a:lstStyle/>
        <a:p>
          <a:endParaRPr lang="en-US"/>
        </a:p>
      </dgm:t>
    </dgm:pt>
    <dgm:pt modelId="{3B9B8444-0031-4A7D-80BC-7266BE66B627}" type="pres">
      <dgm:prSet presAssocID="{AA4C0B4B-D647-44B2-A5ED-BA5480FC3E05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F5D0A-4CF0-4857-8B84-F79846841FAA}" type="pres">
      <dgm:prSet presAssocID="{AA4C0B4B-D647-44B2-A5ED-BA5480FC3E05}" presName="rect1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0B5D1C-3539-4E88-943E-E236D171FB1C}" type="pres">
      <dgm:prSet presAssocID="{31CF56B2-7BAD-4C7A-89F7-F66A9B1BCD0F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60950A-E61D-4C4A-A2E7-42270F2C7BD2}" type="pres">
      <dgm:prSet presAssocID="{31CF56B2-7BAD-4C7A-89F7-F66A9B1BCD0F}" presName="rect2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C37ADEAC-68F3-4744-B4D3-0DB59B755258}" srcId="{31CF56B2-7BAD-4C7A-89F7-F66A9B1BCD0F}" destId="{76314738-E934-42F7-82DC-91E9D8396C3A}" srcOrd="0" destOrd="0" parTransId="{E4FAB12B-8AE6-428A-98E4-B18FE9E47E6E}" sibTransId="{787034D0-32EE-4E64-B78D-854A6B175D28}"/>
    <dgm:cxn modelId="{F1DACBEF-4805-4BB3-B36C-697C28D057C1}" srcId="{AA4C0B4B-D647-44B2-A5ED-BA5480FC3E05}" destId="{7BDD6DEC-CB1B-41A8-9ADF-66DCE99F0B0C}" srcOrd="1" destOrd="0" parTransId="{8B8D9DFF-4EFC-4FF7-8799-9F4FE24F560D}" sibTransId="{A3514541-CCCF-4F6D-8BDE-D5DC58B6DD3F}"/>
    <dgm:cxn modelId="{95D665B7-BCBB-4EE5-9EDC-410BD20401D8}" type="presOf" srcId="{455ECCDB-BACB-4D10-9FAE-A87BCFE7D24D}" destId="{684B9B30-3233-4A9F-ABF8-569857F440F2}" srcOrd="0" destOrd="0" presId="urn:microsoft.com/office/officeart/2005/8/layout/target3"/>
    <dgm:cxn modelId="{1B0840BE-5B34-44E7-9DE1-67CCA54BA280}" type="presOf" srcId="{7BDD6DEC-CB1B-41A8-9ADF-66DCE99F0B0C}" destId="{CCAF5D0A-4CF0-4857-8B84-F79846841FAA}" srcOrd="0" destOrd="1" presId="urn:microsoft.com/office/officeart/2005/8/layout/target3"/>
    <dgm:cxn modelId="{EE0C8B0B-4F96-49AD-9E6E-5FBB71221566}" srcId="{31CF56B2-7BAD-4C7A-89F7-F66A9B1BCD0F}" destId="{C6472464-A1E7-49AE-A2C5-EB124F08F3BA}" srcOrd="1" destOrd="0" parTransId="{E1BDBF54-C916-4417-97C6-7F734D3DB3BA}" sibTransId="{25B04188-499B-4E98-8402-6BEB14566AE5}"/>
    <dgm:cxn modelId="{3FEA5E2E-9381-40F6-919E-51609E2AA03A}" type="presOf" srcId="{CF3A0FEF-7C70-4968-B98A-E844D96B3D3A}" destId="{CCAF5D0A-4CF0-4857-8B84-F79846841FAA}" srcOrd="0" destOrd="0" presId="urn:microsoft.com/office/officeart/2005/8/layout/target3"/>
    <dgm:cxn modelId="{5931C742-27AE-4B9A-A4DA-51E1871083AD}" type="presOf" srcId="{31CF56B2-7BAD-4C7A-89F7-F66A9B1BCD0F}" destId="{4FD367A2-101E-4125-A368-D0CAD673EBD7}" srcOrd="0" destOrd="0" presId="urn:microsoft.com/office/officeart/2005/8/layout/target3"/>
    <dgm:cxn modelId="{59582367-1FBA-4E04-B539-C0BA80196A9A}" type="presOf" srcId="{C6472464-A1E7-49AE-A2C5-EB124F08F3BA}" destId="{2D60950A-E61D-4C4A-A2E7-42270F2C7BD2}" srcOrd="0" destOrd="1" presId="urn:microsoft.com/office/officeart/2005/8/layout/target3"/>
    <dgm:cxn modelId="{524684BA-6C4A-4B0F-A8D6-4030B9DBF707}" type="presOf" srcId="{AA4C0B4B-D647-44B2-A5ED-BA5480FC3E05}" destId="{3B9B8444-0031-4A7D-80BC-7266BE66B627}" srcOrd="1" destOrd="0" presId="urn:microsoft.com/office/officeart/2005/8/layout/target3"/>
    <dgm:cxn modelId="{76CB5C77-F85F-409C-8E66-22DCFD36B97B}" srcId="{455ECCDB-BACB-4D10-9FAE-A87BCFE7D24D}" destId="{AA4C0B4B-D647-44B2-A5ED-BA5480FC3E05}" srcOrd="0" destOrd="0" parTransId="{EBC62291-7BF0-421B-AC95-EEE80CB02E54}" sibTransId="{725085AA-2A5D-4646-B3F3-6D16E04C9587}"/>
    <dgm:cxn modelId="{91A2049D-D2B1-4E8D-8B4E-E8967EF617F4}" srcId="{AA4C0B4B-D647-44B2-A5ED-BA5480FC3E05}" destId="{D69E3558-4097-41B3-B9F7-C5B74E8EA604}" srcOrd="2" destOrd="0" parTransId="{258212AC-BAD2-4B11-9DCB-B1DDF8A253A2}" sibTransId="{DE73C816-FF4C-4E7E-83A6-78012B51A2E4}"/>
    <dgm:cxn modelId="{FC1DD3F5-85D0-4D55-848F-DD0CFC468F20}" srcId="{AA4C0B4B-D647-44B2-A5ED-BA5480FC3E05}" destId="{CF3A0FEF-7C70-4968-B98A-E844D96B3D3A}" srcOrd="0" destOrd="0" parTransId="{BC5A3781-AB75-4B1D-A287-A152B358D8AE}" sibTransId="{9F79705C-C821-458A-A307-3EE97B27B2C7}"/>
    <dgm:cxn modelId="{5EEDAE8D-7C23-47BA-9E4B-A33704710DEF}" type="presOf" srcId="{76314738-E934-42F7-82DC-91E9D8396C3A}" destId="{2D60950A-E61D-4C4A-A2E7-42270F2C7BD2}" srcOrd="0" destOrd="0" presId="urn:microsoft.com/office/officeart/2005/8/layout/target3"/>
    <dgm:cxn modelId="{52DCF6D0-22CB-47AB-9710-F66A4B18B110}" type="presOf" srcId="{31CF56B2-7BAD-4C7A-89F7-F66A9B1BCD0F}" destId="{3A0B5D1C-3539-4E88-943E-E236D171FB1C}" srcOrd="1" destOrd="0" presId="urn:microsoft.com/office/officeart/2005/8/layout/target3"/>
    <dgm:cxn modelId="{4E8A08E9-6A32-4EC7-8920-24FB9E11E92F}" srcId="{455ECCDB-BACB-4D10-9FAE-A87BCFE7D24D}" destId="{31CF56B2-7BAD-4C7A-89F7-F66A9B1BCD0F}" srcOrd="1" destOrd="0" parTransId="{1F131A4E-7F98-438B-BAF7-DD3872A320B5}" sibTransId="{2E40AA4B-A5AF-4B2F-8198-068FEEF57D2C}"/>
    <dgm:cxn modelId="{E9162E78-0415-47E2-AD5B-C4EC4A06643D}" type="presOf" srcId="{D69E3558-4097-41B3-B9F7-C5B74E8EA604}" destId="{CCAF5D0A-4CF0-4857-8B84-F79846841FAA}" srcOrd="0" destOrd="2" presId="urn:microsoft.com/office/officeart/2005/8/layout/target3"/>
    <dgm:cxn modelId="{E904CEC9-25BD-4AE7-86A0-C5F47FF5CBC4}" type="presOf" srcId="{AA4C0B4B-D647-44B2-A5ED-BA5480FC3E05}" destId="{97EDB581-4C5A-4FC2-B168-811320D5441A}" srcOrd="0" destOrd="0" presId="urn:microsoft.com/office/officeart/2005/8/layout/target3"/>
    <dgm:cxn modelId="{1A42CE25-C78C-4F48-89D6-3CD9CFF34289}" type="presParOf" srcId="{684B9B30-3233-4A9F-ABF8-569857F440F2}" destId="{02794906-4457-4F79-9696-851257EDFA05}" srcOrd="0" destOrd="0" presId="urn:microsoft.com/office/officeart/2005/8/layout/target3"/>
    <dgm:cxn modelId="{64E2C2C0-06A5-424D-AF95-3BA3B57D040B}" type="presParOf" srcId="{684B9B30-3233-4A9F-ABF8-569857F440F2}" destId="{CFBD2A73-902B-49ED-AD47-7C65EB45A9EA}" srcOrd="1" destOrd="0" presId="urn:microsoft.com/office/officeart/2005/8/layout/target3"/>
    <dgm:cxn modelId="{6C4E2FAB-3350-479B-BB4D-8121124D412D}" type="presParOf" srcId="{684B9B30-3233-4A9F-ABF8-569857F440F2}" destId="{97EDB581-4C5A-4FC2-B168-811320D5441A}" srcOrd="2" destOrd="0" presId="urn:microsoft.com/office/officeart/2005/8/layout/target3"/>
    <dgm:cxn modelId="{FCEEE4A6-83C6-45BE-8DBE-DEF6846CA7D8}" type="presParOf" srcId="{684B9B30-3233-4A9F-ABF8-569857F440F2}" destId="{69BC8ECF-A2A6-4815-8757-83DEF6E670CF}" srcOrd="3" destOrd="0" presId="urn:microsoft.com/office/officeart/2005/8/layout/target3"/>
    <dgm:cxn modelId="{49EECDF7-D9CA-4E7A-9683-6C02FCEE4A6F}" type="presParOf" srcId="{684B9B30-3233-4A9F-ABF8-569857F440F2}" destId="{BBC07131-2DE3-4A17-89E9-583C7107564B}" srcOrd="4" destOrd="0" presId="urn:microsoft.com/office/officeart/2005/8/layout/target3"/>
    <dgm:cxn modelId="{782C315A-F175-4469-AE5B-533635749240}" type="presParOf" srcId="{684B9B30-3233-4A9F-ABF8-569857F440F2}" destId="{4FD367A2-101E-4125-A368-D0CAD673EBD7}" srcOrd="5" destOrd="0" presId="urn:microsoft.com/office/officeart/2005/8/layout/target3"/>
    <dgm:cxn modelId="{4B14249B-2381-48E3-B488-4DEC72698CF6}" type="presParOf" srcId="{684B9B30-3233-4A9F-ABF8-569857F440F2}" destId="{3B9B8444-0031-4A7D-80BC-7266BE66B627}" srcOrd="6" destOrd="0" presId="urn:microsoft.com/office/officeart/2005/8/layout/target3"/>
    <dgm:cxn modelId="{A6F77408-C6A9-407D-8F65-37B7D497AA29}" type="presParOf" srcId="{684B9B30-3233-4A9F-ABF8-569857F440F2}" destId="{CCAF5D0A-4CF0-4857-8B84-F79846841FAA}" srcOrd="7" destOrd="0" presId="urn:microsoft.com/office/officeart/2005/8/layout/target3"/>
    <dgm:cxn modelId="{0CD9F7A1-C878-46CA-9305-57E48D1DD3E4}" type="presParOf" srcId="{684B9B30-3233-4A9F-ABF8-569857F440F2}" destId="{3A0B5D1C-3539-4E88-943E-E236D171FB1C}" srcOrd="8" destOrd="0" presId="urn:microsoft.com/office/officeart/2005/8/layout/target3"/>
    <dgm:cxn modelId="{29478E50-FADD-464C-96AF-223730625E95}" type="presParOf" srcId="{684B9B30-3233-4A9F-ABF8-569857F440F2}" destId="{2D60950A-E61D-4C4A-A2E7-42270F2C7BD2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360AD-ACCA-49AF-BFFA-7A6CA217BA32}" type="doc">
      <dgm:prSet loTypeId="urn:microsoft.com/office/officeart/2005/8/layout/target3" loCatId="relationship" qsTypeId="urn:microsoft.com/office/officeart/2005/8/quickstyle/3d2" qsCatId="3D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B06DFF97-9BBE-4098-9286-3320338C6E5C}">
      <dgm:prSet custT="1"/>
      <dgm:spPr/>
      <dgm:t>
        <a:bodyPr/>
        <a:lstStyle/>
        <a:p>
          <a:pPr rtl="0"/>
          <a:r>
            <a:rPr lang="el-GR" sz="2200" b="0" dirty="0" smtClean="0"/>
            <a:t>Συμβατική κατασκευή</a:t>
          </a:r>
          <a:endParaRPr lang="en-US" sz="2200" b="0" dirty="0"/>
        </a:p>
      </dgm:t>
    </dgm:pt>
    <dgm:pt modelId="{7C6142D3-C8DF-4992-88DD-82A212AD091E}" type="parTrans" cxnId="{B47A7AC9-F3AB-4B4B-8B00-AAC17644D36C}">
      <dgm:prSet/>
      <dgm:spPr/>
      <dgm:t>
        <a:bodyPr/>
        <a:lstStyle/>
        <a:p>
          <a:endParaRPr lang="en-US"/>
        </a:p>
      </dgm:t>
    </dgm:pt>
    <dgm:pt modelId="{F19CD5FC-8B70-47A3-B56C-5404E5A57505}" type="sibTrans" cxnId="{B47A7AC9-F3AB-4B4B-8B00-AAC17644D36C}">
      <dgm:prSet/>
      <dgm:spPr/>
      <dgm:t>
        <a:bodyPr/>
        <a:lstStyle/>
        <a:p>
          <a:endParaRPr lang="en-US"/>
        </a:p>
      </dgm:t>
    </dgm:pt>
    <dgm:pt modelId="{1B8EFACB-6961-4E3B-AD0B-54B98B6E9B4F}">
      <dgm:prSet custT="1"/>
      <dgm:spPr/>
      <dgm:t>
        <a:bodyPr/>
        <a:lstStyle/>
        <a:p>
          <a:pPr rtl="0"/>
          <a:r>
            <a:rPr lang="el-GR" sz="2200" b="0" smtClean="0"/>
            <a:t>Χρήση προκατασκευασμένων ξύλινων στοιχείων</a:t>
          </a:r>
          <a:endParaRPr lang="en-US" sz="2200" b="0" dirty="0"/>
        </a:p>
      </dgm:t>
    </dgm:pt>
    <dgm:pt modelId="{DD9DB2BC-EFB2-4BC7-8B66-CB2ACCD4EA2E}" type="parTrans" cxnId="{3919031F-6106-4B0F-ABE3-8F5B8BAF8ED3}">
      <dgm:prSet/>
      <dgm:spPr/>
      <dgm:t>
        <a:bodyPr/>
        <a:lstStyle/>
        <a:p>
          <a:endParaRPr lang="en-US"/>
        </a:p>
      </dgm:t>
    </dgm:pt>
    <dgm:pt modelId="{83F552AA-1526-425D-83E0-19AC90997F63}" type="sibTrans" cxnId="{3919031F-6106-4B0F-ABE3-8F5B8BAF8ED3}">
      <dgm:prSet/>
      <dgm:spPr/>
      <dgm:t>
        <a:bodyPr/>
        <a:lstStyle/>
        <a:p>
          <a:endParaRPr lang="en-US"/>
        </a:p>
      </dgm:t>
    </dgm:pt>
    <dgm:pt modelId="{03846E6B-7F9A-40DF-858C-FCE1BF07117D}">
      <dgm:prSet custT="1"/>
      <dgm:spPr/>
      <dgm:t>
        <a:bodyPr/>
        <a:lstStyle/>
        <a:p>
          <a:pPr rtl="0"/>
          <a:r>
            <a:rPr lang="el-GR" sz="2200" b="0" dirty="0" smtClean="0"/>
            <a:t>Κατασκευή με Διπλό Δομικό Σύστημα – Φέρουσα λιθοδομή στο ισόγειο και ξύλινο χωρικό πλαίσιο στους ορόφους που καταλήγει στο ισόγειο σε ξύλινα υποστυλώματα (Παραδοσιακά Κτίρια Λευκάδας)</a:t>
          </a:r>
          <a:endParaRPr lang="en-US" sz="2200" b="0" dirty="0"/>
        </a:p>
      </dgm:t>
    </dgm:pt>
    <dgm:pt modelId="{A1472B74-83ED-4D9F-A2B8-30E668BF8A3C}" type="parTrans" cxnId="{E245E307-02BA-49E3-BBBB-0C4D1B751519}">
      <dgm:prSet/>
      <dgm:spPr/>
      <dgm:t>
        <a:bodyPr/>
        <a:lstStyle/>
        <a:p>
          <a:endParaRPr lang="en-US"/>
        </a:p>
      </dgm:t>
    </dgm:pt>
    <dgm:pt modelId="{F77E4190-C563-431F-AFC3-C6605636F122}" type="sibTrans" cxnId="{E245E307-02BA-49E3-BBBB-0C4D1B751519}">
      <dgm:prSet/>
      <dgm:spPr/>
      <dgm:t>
        <a:bodyPr/>
        <a:lstStyle/>
        <a:p>
          <a:endParaRPr lang="en-US"/>
        </a:p>
      </dgm:t>
    </dgm:pt>
    <dgm:pt modelId="{0F78EB99-C687-46E9-94DE-BC95EE325E9B}" type="pres">
      <dgm:prSet presAssocID="{BEE360AD-ACCA-49AF-BFFA-7A6CA217BA3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4CD7A1-A635-4762-A8D9-0CF1637A32C1}" type="pres">
      <dgm:prSet presAssocID="{B06DFF97-9BBE-4098-9286-3320338C6E5C}" presName="circle1" presStyleLbl="node1" presStyleIdx="0" presStyleCnt="3"/>
      <dgm:spPr/>
      <dgm:t>
        <a:bodyPr/>
        <a:lstStyle/>
        <a:p>
          <a:endParaRPr lang="el-GR"/>
        </a:p>
      </dgm:t>
    </dgm:pt>
    <dgm:pt modelId="{B476C5A6-575B-442A-9B51-DEE6CB126B8E}" type="pres">
      <dgm:prSet presAssocID="{B06DFF97-9BBE-4098-9286-3320338C6E5C}" presName="space" presStyleCnt="0"/>
      <dgm:spPr/>
      <dgm:t>
        <a:bodyPr/>
        <a:lstStyle/>
        <a:p>
          <a:endParaRPr lang="el-GR"/>
        </a:p>
      </dgm:t>
    </dgm:pt>
    <dgm:pt modelId="{30275C6A-46A5-416F-B22E-16130A6DE8CE}" type="pres">
      <dgm:prSet presAssocID="{B06DFF97-9BBE-4098-9286-3320338C6E5C}" presName="rect1" presStyleLbl="alignAcc1" presStyleIdx="0" presStyleCnt="3"/>
      <dgm:spPr/>
      <dgm:t>
        <a:bodyPr/>
        <a:lstStyle/>
        <a:p>
          <a:endParaRPr lang="en-US"/>
        </a:p>
      </dgm:t>
    </dgm:pt>
    <dgm:pt modelId="{09917B9A-5C6C-4750-909A-C86BCBF707FE}" type="pres">
      <dgm:prSet presAssocID="{1B8EFACB-6961-4E3B-AD0B-54B98B6E9B4F}" presName="vertSpace2" presStyleLbl="node1" presStyleIdx="0" presStyleCnt="3"/>
      <dgm:spPr/>
      <dgm:t>
        <a:bodyPr/>
        <a:lstStyle/>
        <a:p>
          <a:endParaRPr lang="el-GR"/>
        </a:p>
      </dgm:t>
    </dgm:pt>
    <dgm:pt modelId="{24246198-8034-432D-8A3A-8D0D11CAED41}" type="pres">
      <dgm:prSet presAssocID="{1B8EFACB-6961-4E3B-AD0B-54B98B6E9B4F}" presName="circle2" presStyleLbl="node1" presStyleIdx="1" presStyleCnt="3"/>
      <dgm:spPr/>
      <dgm:t>
        <a:bodyPr/>
        <a:lstStyle/>
        <a:p>
          <a:endParaRPr lang="el-GR"/>
        </a:p>
      </dgm:t>
    </dgm:pt>
    <dgm:pt modelId="{3DBC4286-6A21-430E-A17A-F9A13EFE1B1C}" type="pres">
      <dgm:prSet presAssocID="{1B8EFACB-6961-4E3B-AD0B-54B98B6E9B4F}" presName="rect2" presStyleLbl="alignAcc1" presStyleIdx="1" presStyleCnt="3"/>
      <dgm:spPr/>
      <dgm:t>
        <a:bodyPr/>
        <a:lstStyle/>
        <a:p>
          <a:endParaRPr lang="en-US"/>
        </a:p>
      </dgm:t>
    </dgm:pt>
    <dgm:pt modelId="{024ADADE-3285-48C5-96D9-F47209A42603}" type="pres">
      <dgm:prSet presAssocID="{03846E6B-7F9A-40DF-858C-FCE1BF07117D}" presName="vertSpace3" presStyleLbl="node1" presStyleIdx="1" presStyleCnt="3"/>
      <dgm:spPr/>
      <dgm:t>
        <a:bodyPr/>
        <a:lstStyle/>
        <a:p>
          <a:endParaRPr lang="el-GR"/>
        </a:p>
      </dgm:t>
    </dgm:pt>
    <dgm:pt modelId="{3B1532BE-0E5C-4176-A880-E690B940BF8F}" type="pres">
      <dgm:prSet presAssocID="{03846E6B-7F9A-40DF-858C-FCE1BF07117D}" presName="circle3" presStyleLbl="node1" presStyleIdx="2" presStyleCnt="3"/>
      <dgm:spPr/>
      <dgm:t>
        <a:bodyPr/>
        <a:lstStyle/>
        <a:p>
          <a:endParaRPr lang="el-GR"/>
        </a:p>
      </dgm:t>
    </dgm:pt>
    <dgm:pt modelId="{7C174122-6D40-46C8-8C05-0AB8AC5C37DA}" type="pres">
      <dgm:prSet presAssocID="{03846E6B-7F9A-40DF-858C-FCE1BF07117D}" presName="rect3" presStyleLbl="alignAcc1" presStyleIdx="2" presStyleCnt="3"/>
      <dgm:spPr/>
      <dgm:t>
        <a:bodyPr/>
        <a:lstStyle/>
        <a:p>
          <a:endParaRPr lang="en-US"/>
        </a:p>
      </dgm:t>
    </dgm:pt>
    <dgm:pt modelId="{4AE7AA5B-D346-432F-A437-55CD47073127}" type="pres">
      <dgm:prSet presAssocID="{B06DFF97-9BBE-4098-9286-3320338C6E5C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3CF14-BC06-41CE-AF93-1CD6FE2B522A}" type="pres">
      <dgm:prSet presAssocID="{1B8EFACB-6961-4E3B-AD0B-54B98B6E9B4F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2F6961-D203-4BD4-A33D-AC1135DFF711}" type="pres">
      <dgm:prSet presAssocID="{03846E6B-7F9A-40DF-858C-FCE1BF07117D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45E307-02BA-49E3-BBBB-0C4D1B751519}" srcId="{BEE360AD-ACCA-49AF-BFFA-7A6CA217BA32}" destId="{03846E6B-7F9A-40DF-858C-FCE1BF07117D}" srcOrd="2" destOrd="0" parTransId="{A1472B74-83ED-4D9F-A2B8-30E668BF8A3C}" sibTransId="{F77E4190-C563-431F-AFC3-C6605636F122}"/>
    <dgm:cxn modelId="{6DB55705-3BA4-4CD4-89FB-DABE5FEDE85F}" type="presOf" srcId="{B06DFF97-9BBE-4098-9286-3320338C6E5C}" destId="{4AE7AA5B-D346-432F-A437-55CD47073127}" srcOrd="1" destOrd="0" presId="urn:microsoft.com/office/officeart/2005/8/layout/target3"/>
    <dgm:cxn modelId="{B061A3C5-7247-4896-AC12-3893B921E886}" type="presOf" srcId="{1B8EFACB-6961-4E3B-AD0B-54B98B6E9B4F}" destId="{2893CF14-BC06-41CE-AF93-1CD6FE2B522A}" srcOrd="1" destOrd="0" presId="urn:microsoft.com/office/officeart/2005/8/layout/target3"/>
    <dgm:cxn modelId="{F8DD93DD-9F39-4849-99B3-A8946E9DF85E}" type="presOf" srcId="{03846E6B-7F9A-40DF-858C-FCE1BF07117D}" destId="{7D2F6961-D203-4BD4-A33D-AC1135DFF711}" srcOrd="1" destOrd="0" presId="urn:microsoft.com/office/officeart/2005/8/layout/target3"/>
    <dgm:cxn modelId="{3919031F-6106-4B0F-ABE3-8F5B8BAF8ED3}" srcId="{BEE360AD-ACCA-49AF-BFFA-7A6CA217BA32}" destId="{1B8EFACB-6961-4E3B-AD0B-54B98B6E9B4F}" srcOrd="1" destOrd="0" parTransId="{DD9DB2BC-EFB2-4BC7-8B66-CB2ACCD4EA2E}" sibTransId="{83F552AA-1526-425D-83E0-19AC90997F63}"/>
    <dgm:cxn modelId="{F724B52A-2E56-4F7E-A5A7-857BBC78ED5C}" type="presOf" srcId="{B06DFF97-9BBE-4098-9286-3320338C6E5C}" destId="{30275C6A-46A5-416F-B22E-16130A6DE8CE}" srcOrd="0" destOrd="0" presId="urn:microsoft.com/office/officeart/2005/8/layout/target3"/>
    <dgm:cxn modelId="{AA71E754-0CCC-4F7A-ACFF-7B01FFD91DB9}" type="presOf" srcId="{03846E6B-7F9A-40DF-858C-FCE1BF07117D}" destId="{7C174122-6D40-46C8-8C05-0AB8AC5C37DA}" srcOrd="0" destOrd="0" presId="urn:microsoft.com/office/officeart/2005/8/layout/target3"/>
    <dgm:cxn modelId="{B47A7AC9-F3AB-4B4B-8B00-AAC17644D36C}" srcId="{BEE360AD-ACCA-49AF-BFFA-7A6CA217BA32}" destId="{B06DFF97-9BBE-4098-9286-3320338C6E5C}" srcOrd="0" destOrd="0" parTransId="{7C6142D3-C8DF-4992-88DD-82A212AD091E}" sibTransId="{F19CD5FC-8B70-47A3-B56C-5404E5A57505}"/>
    <dgm:cxn modelId="{022D1F9E-9AB6-4E7F-80B9-4DA4A253EE12}" type="presOf" srcId="{1B8EFACB-6961-4E3B-AD0B-54B98B6E9B4F}" destId="{3DBC4286-6A21-430E-A17A-F9A13EFE1B1C}" srcOrd="0" destOrd="0" presId="urn:microsoft.com/office/officeart/2005/8/layout/target3"/>
    <dgm:cxn modelId="{431AB1D0-C643-4F44-999D-9557F79F4E18}" type="presOf" srcId="{BEE360AD-ACCA-49AF-BFFA-7A6CA217BA32}" destId="{0F78EB99-C687-46E9-94DE-BC95EE325E9B}" srcOrd="0" destOrd="0" presId="urn:microsoft.com/office/officeart/2005/8/layout/target3"/>
    <dgm:cxn modelId="{EF830C88-75E4-43C7-B220-10353E08A635}" type="presParOf" srcId="{0F78EB99-C687-46E9-94DE-BC95EE325E9B}" destId="{EF4CD7A1-A635-4762-A8D9-0CF1637A32C1}" srcOrd="0" destOrd="0" presId="urn:microsoft.com/office/officeart/2005/8/layout/target3"/>
    <dgm:cxn modelId="{09F945E0-D4D6-429D-B60E-F690CBB2E2F3}" type="presParOf" srcId="{0F78EB99-C687-46E9-94DE-BC95EE325E9B}" destId="{B476C5A6-575B-442A-9B51-DEE6CB126B8E}" srcOrd="1" destOrd="0" presId="urn:microsoft.com/office/officeart/2005/8/layout/target3"/>
    <dgm:cxn modelId="{74452013-FC3A-42DC-832F-FCE41FB9EF3A}" type="presParOf" srcId="{0F78EB99-C687-46E9-94DE-BC95EE325E9B}" destId="{30275C6A-46A5-416F-B22E-16130A6DE8CE}" srcOrd="2" destOrd="0" presId="urn:microsoft.com/office/officeart/2005/8/layout/target3"/>
    <dgm:cxn modelId="{1E52E131-284A-46F3-A101-4A958AD3F2E8}" type="presParOf" srcId="{0F78EB99-C687-46E9-94DE-BC95EE325E9B}" destId="{09917B9A-5C6C-4750-909A-C86BCBF707FE}" srcOrd="3" destOrd="0" presId="urn:microsoft.com/office/officeart/2005/8/layout/target3"/>
    <dgm:cxn modelId="{AECA8A5F-04C5-4607-845E-06EDBC773C26}" type="presParOf" srcId="{0F78EB99-C687-46E9-94DE-BC95EE325E9B}" destId="{24246198-8034-432D-8A3A-8D0D11CAED41}" srcOrd="4" destOrd="0" presId="urn:microsoft.com/office/officeart/2005/8/layout/target3"/>
    <dgm:cxn modelId="{A3D7EBF7-9DBA-49E4-BF5A-23BE7D4842B7}" type="presParOf" srcId="{0F78EB99-C687-46E9-94DE-BC95EE325E9B}" destId="{3DBC4286-6A21-430E-A17A-F9A13EFE1B1C}" srcOrd="5" destOrd="0" presId="urn:microsoft.com/office/officeart/2005/8/layout/target3"/>
    <dgm:cxn modelId="{392F66CB-0DD0-402C-A8DE-9BB39429BFB4}" type="presParOf" srcId="{0F78EB99-C687-46E9-94DE-BC95EE325E9B}" destId="{024ADADE-3285-48C5-96D9-F47209A42603}" srcOrd="6" destOrd="0" presId="urn:microsoft.com/office/officeart/2005/8/layout/target3"/>
    <dgm:cxn modelId="{A84174DC-806B-466D-B996-3266468936B4}" type="presParOf" srcId="{0F78EB99-C687-46E9-94DE-BC95EE325E9B}" destId="{3B1532BE-0E5C-4176-A880-E690B940BF8F}" srcOrd="7" destOrd="0" presId="urn:microsoft.com/office/officeart/2005/8/layout/target3"/>
    <dgm:cxn modelId="{5376BC3F-0DEA-4E7A-A37D-BE5C6FE968A0}" type="presParOf" srcId="{0F78EB99-C687-46E9-94DE-BC95EE325E9B}" destId="{7C174122-6D40-46C8-8C05-0AB8AC5C37DA}" srcOrd="8" destOrd="0" presId="urn:microsoft.com/office/officeart/2005/8/layout/target3"/>
    <dgm:cxn modelId="{BCA95AC8-ACC2-4173-B011-800FE4072D3D}" type="presParOf" srcId="{0F78EB99-C687-46E9-94DE-BC95EE325E9B}" destId="{4AE7AA5B-D346-432F-A437-55CD47073127}" srcOrd="9" destOrd="0" presId="urn:microsoft.com/office/officeart/2005/8/layout/target3"/>
    <dgm:cxn modelId="{E8158378-8863-4FD8-978B-823F49B5CA3C}" type="presParOf" srcId="{0F78EB99-C687-46E9-94DE-BC95EE325E9B}" destId="{2893CF14-BC06-41CE-AF93-1CD6FE2B522A}" srcOrd="10" destOrd="0" presId="urn:microsoft.com/office/officeart/2005/8/layout/target3"/>
    <dgm:cxn modelId="{D092A5CD-041E-4328-BC50-0F4A86AFF6A5}" type="presParOf" srcId="{0F78EB99-C687-46E9-94DE-BC95EE325E9B}" destId="{7D2F6961-D203-4BD4-A33D-AC1135DFF711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C38F3F-EDD1-48AC-8514-018AF22503F3}" type="doc">
      <dgm:prSet loTypeId="urn:microsoft.com/office/officeart/2005/8/layout/hList1" loCatId="list" qsTypeId="urn:microsoft.com/office/officeart/2005/8/quickstyle/simple1#1" qsCatId="simple" csTypeId="urn:microsoft.com/office/officeart/2005/8/colors/accent1_2#3" csCatId="accent1" phldr="1"/>
      <dgm:spPr/>
      <dgm:t>
        <a:bodyPr/>
        <a:lstStyle/>
        <a:p>
          <a:endParaRPr lang="el-GR"/>
        </a:p>
      </dgm:t>
    </dgm:pt>
    <dgm:pt modelId="{15161DAB-CA1E-4B44-BEF0-FCCD2BA22604}">
      <dgm:prSet phldrT="[Text]"/>
      <dgm:spPr/>
      <dgm:t>
        <a:bodyPr/>
        <a:lstStyle/>
        <a:p>
          <a:r>
            <a:rPr lang="el-GR" dirty="0" smtClean="0"/>
            <a:t>Ξύλινης φέρουσας τοιχοποιίας</a:t>
          </a:r>
          <a:endParaRPr lang="el-GR" dirty="0"/>
        </a:p>
      </dgm:t>
    </dgm:pt>
    <dgm:pt modelId="{D2F3B400-C708-434D-9839-576A4393225A}" type="parTrans" cxnId="{0E27C799-41FB-47F2-8DF2-B907B23AB3DC}">
      <dgm:prSet/>
      <dgm:spPr/>
      <dgm:t>
        <a:bodyPr/>
        <a:lstStyle/>
        <a:p>
          <a:endParaRPr lang="el-GR"/>
        </a:p>
      </dgm:t>
    </dgm:pt>
    <dgm:pt modelId="{16739686-3DE2-4D19-A111-FA226B48BD0A}" type="sibTrans" cxnId="{0E27C799-41FB-47F2-8DF2-B907B23AB3DC}">
      <dgm:prSet/>
      <dgm:spPr/>
      <dgm:t>
        <a:bodyPr/>
        <a:lstStyle/>
        <a:p>
          <a:endParaRPr lang="el-GR"/>
        </a:p>
      </dgm:t>
    </dgm:pt>
    <dgm:pt modelId="{22040BE0-A799-4CF9-9BAF-13A4B3AF1A33}">
      <dgm:prSet phldrT="[Text]"/>
      <dgm:spPr/>
      <dgm:t>
        <a:bodyPr/>
        <a:lstStyle/>
        <a:p>
          <a:r>
            <a:rPr lang="el-GR" dirty="0" smtClean="0"/>
            <a:t>2 – 3 ορόφων</a:t>
          </a:r>
          <a:endParaRPr lang="el-GR" dirty="0"/>
        </a:p>
      </dgm:t>
    </dgm:pt>
    <dgm:pt modelId="{E9E6DA4C-4786-4294-B399-61AF4F2C6C98}" type="parTrans" cxnId="{F1A8F6D5-9859-4FD3-B410-F02CAA33AEFE}">
      <dgm:prSet/>
      <dgm:spPr/>
      <dgm:t>
        <a:bodyPr/>
        <a:lstStyle/>
        <a:p>
          <a:endParaRPr lang="el-GR"/>
        </a:p>
      </dgm:t>
    </dgm:pt>
    <dgm:pt modelId="{089674D4-BC83-4524-AEB0-51DE5D9A2867}" type="sibTrans" cxnId="{F1A8F6D5-9859-4FD3-B410-F02CAA33AEFE}">
      <dgm:prSet/>
      <dgm:spPr/>
      <dgm:t>
        <a:bodyPr/>
        <a:lstStyle/>
        <a:p>
          <a:endParaRPr lang="el-GR"/>
        </a:p>
      </dgm:t>
    </dgm:pt>
    <dgm:pt modelId="{4641FF56-5F83-4118-8F4D-2414C0077188}">
      <dgm:prSet phldrT="[Text]"/>
      <dgm:spPr/>
      <dgm:t>
        <a:bodyPr/>
        <a:lstStyle/>
        <a:p>
          <a:r>
            <a:rPr lang="el-GR" dirty="0" smtClean="0"/>
            <a:t>Εντυπωσιακά μεγάλες διαστάσεις σε κάτοψη</a:t>
          </a:r>
          <a:endParaRPr lang="el-GR" dirty="0"/>
        </a:p>
      </dgm:t>
    </dgm:pt>
    <dgm:pt modelId="{1D5FDE12-4EAF-49F6-B1D4-5ACD71763242}" type="parTrans" cxnId="{07A3680E-5066-4C8C-B04F-0D0DF38F5B97}">
      <dgm:prSet/>
      <dgm:spPr/>
      <dgm:t>
        <a:bodyPr/>
        <a:lstStyle/>
        <a:p>
          <a:endParaRPr lang="el-GR"/>
        </a:p>
      </dgm:t>
    </dgm:pt>
    <dgm:pt modelId="{5870CE10-9363-4369-806C-34737B5BC890}" type="sibTrans" cxnId="{07A3680E-5066-4C8C-B04F-0D0DF38F5B97}">
      <dgm:prSet/>
      <dgm:spPr/>
      <dgm:t>
        <a:bodyPr/>
        <a:lstStyle/>
        <a:p>
          <a:endParaRPr lang="el-GR"/>
        </a:p>
      </dgm:t>
    </dgm:pt>
    <dgm:pt modelId="{D21A644B-7773-4AB5-8019-50182AB30FD1}">
      <dgm:prSet phldrT="[Text]"/>
      <dgm:spPr/>
      <dgm:t>
        <a:bodyPr/>
        <a:lstStyle/>
        <a:p>
          <a:r>
            <a:rPr lang="el-GR" dirty="0" smtClean="0"/>
            <a:t>Ξύλινου φέροντα σκελετού – Σύστημα Δοκού επί Στύλου</a:t>
          </a:r>
          <a:endParaRPr lang="el-GR" dirty="0"/>
        </a:p>
      </dgm:t>
    </dgm:pt>
    <dgm:pt modelId="{F03075E3-2AE6-4377-9BC0-637D931465A2}" type="parTrans" cxnId="{EADE609B-10A0-47EF-8F7B-EF05D483F355}">
      <dgm:prSet/>
      <dgm:spPr/>
      <dgm:t>
        <a:bodyPr/>
        <a:lstStyle/>
        <a:p>
          <a:endParaRPr lang="el-GR"/>
        </a:p>
      </dgm:t>
    </dgm:pt>
    <dgm:pt modelId="{B5EA3A14-BEA6-4C5D-A4A5-3076338B9552}" type="sibTrans" cxnId="{EADE609B-10A0-47EF-8F7B-EF05D483F355}">
      <dgm:prSet/>
      <dgm:spPr/>
      <dgm:t>
        <a:bodyPr/>
        <a:lstStyle/>
        <a:p>
          <a:endParaRPr lang="el-GR"/>
        </a:p>
      </dgm:t>
    </dgm:pt>
    <dgm:pt modelId="{1B66E9D0-BEAB-40F9-92FF-D1EB5CD3FD7D}">
      <dgm:prSet phldrT="[Text]"/>
      <dgm:spPr/>
      <dgm:t>
        <a:bodyPr/>
        <a:lstStyle/>
        <a:p>
          <a:r>
            <a:rPr lang="el-GR" dirty="0" smtClean="0"/>
            <a:t>Υλοποίηση μεγαλύτερων και περισσότερων ανοιγμάτων</a:t>
          </a:r>
          <a:endParaRPr lang="el-GR" dirty="0"/>
        </a:p>
      </dgm:t>
    </dgm:pt>
    <dgm:pt modelId="{CAEBE4CE-540C-46D4-8184-B2A9712462B3}" type="parTrans" cxnId="{C78F2129-5BCD-4D93-91BF-7455F2900776}">
      <dgm:prSet/>
      <dgm:spPr/>
      <dgm:t>
        <a:bodyPr/>
        <a:lstStyle/>
        <a:p>
          <a:endParaRPr lang="el-GR"/>
        </a:p>
      </dgm:t>
    </dgm:pt>
    <dgm:pt modelId="{A102CD4B-7864-4AAB-B9AB-0B32828BFE7B}" type="sibTrans" cxnId="{C78F2129-5BCD-4D93-91BF-7455F2900776}">
      <dgm:prSet/>
      <dgm:spPr/>
      <dgm:t>
        <a:bodyPr/>
        <a:lstStyle/>
        <a:p>
          <a:endParaRPr lang="el-GR"/>
        </a:p>
      </dgm:t>
    </dgm:pt>
    <dgm:pt modelId="{FB738825-7083-4118-B504-E9BC69C8114A}">
      <dgm:prSet phldrT="[Text]"/>
      <dgm:spPr/>
      <dgm:t>
        <a:bodyPr/>
        <a:lstStyle/>
        <a:p>
          <a:r>
            <a:rPr lang="el-GR" dirty="0" smtClean="0"/>
            <a:t>Χρήση τόσο σε κατοικίες όσο και σε πολυώροφα κτίρια</a:t>
          </a:r>
          <a:endParaRPr lang="el-GR" dirty="0"/>
        </a:p>
      </dgm:t>
    </dgm:pt>
    <dgm:pt modelId="{E35AF744-3034-463B-80CC-A30742DE48BF}" type="parTrans" cxnId="{2DBCEA87-7164-4AAA-B942-F4D4ABF8006C}">
      <dgm:prSet/>
      <dgm:spPr/>
      <dgm:t>
        <a:bodyPr/>
        <a:lstStyle/>
        <a:p>
          <a:endParaRPr lang="el-GR"/>
        </a:p>
      </dgm:t>
    </dgm:pt>
    <dgm:pt modelId="{65D1BFD7-FC93-4F90-B278-E5D873635DC2}" type="sibTrans" cxnId="{2DBCEA87-7164-4AAA-B942-F4D4ABF8006C}">
      <dgm:prSet/>
      <dgm:spPr/>
      <dgm:t>
        <a:bodyPr/>
        <a:lstStyle/>
        <a:p>
          <a:endParaRPr lang="el-GR"/>
        </a:p>
      </dgm:t>
    </dgm:pt>
    <dgm:pt modelId="{6148BACB-0479-4A42-83B7-C60286B0F0E9}">
      <dgm:prSet phldrT="[Text]"/>
      <dgm:spPr/>
      <dgm:t>
        <a:bodyPr/>
        <a:lstStyle/>
        <a:p>
          <a:r>
            <a:rPr lang="el-GR" dirty="0" smtClean="0"/>
            <a:t>Ξύλινου φέροντα σκελετού – Σύστημα με Πυκνό και Ελαφρύ Ξύλινο Σκελετό</a:t>
          </a:r>
          <a:endParaRPr lang="el-GR" dirty="0"/>
        </a:p>
      </dgm:t>
    </dgm:pt>
    <dgm:pt modelId="{E1E28F6E-ADA9-4FBF-854F-E99E3BF95915}" type="parTrans" cxnId="{B17B941E-E182-458D-9E97-3379E4321BC5}">
      <dgm:prSet/>
      <dgm:spPr/>
      <dgm:t>
        <a:bodyPr/>
        <a:lstStyle/>
        <a:p>
          <a:endParaRPr lang="el-GR"/>
        </a:p>
      </dgm:t>
    </dgm:pt>
    <dgm:pt modelId="{9609BF4F-19DE-4EA1-A045-F70075F27D28}" type="sibTrans" cxnId="{B17B941E-E182-458D-9E97-3379E4321BC5}">
      <dgm:prSet/>
      <dgm:spPr/>
      <dgm:t>
        <a:bodyPr/>
        <a:lstStyle/>
        <a:p>
          <a:endParaRPr lang="el-GR"/>
        </a:p>
      </dgm:t>
    </dgm:pt>
    <dgm:pt modelId="{82E8D15C-A531-435B-ACD2-1C639B7739A0}">
      <dgm:prSet phldrT="[Text]"/>
      <dgm:spPr/>
      <dgm:t>
        <a:bodyPr/>
        <a:lstStyle/>
        <a:p>
          <a:r>
            <a:rPr lang="el-GR" dirty="0" smtClean="0"/>
            <a:t>Πρωταγωνιστικός ο ρόλος της «Μεθόδου Πλατφόρμας»</a:t>
          </a:r>
          <a:endParaRPr lang="el-GR" dirty="0"/>
        </a:p>
      </dgm:t>
    </dgm:pt>
    <dgm:pt modelId="{E144B561-C94E-4C38-8636-96138A7C3243}" type="parTrans" cxnId="{DF7D4B5D-1DD2-4063-A3CE-7347E5CA9895}">
      <dgm:prSet/>
      <dgm:spPr/>
      <dgm:t>
        <a:bodyPr/>
        <a:lstStyle/>
        <a:p>
          <a:endParaRPr lang="el-GR"/>
        </a:p>
      </dgm:t>
    </dgm:pt>
    <dgm:pt modelId="{157D40F4-85B5-4A57-988A-8E39553676E0}" type="sibTrans" cxnId="{DF7D4B5D-1DD2-4063-A3CE-7347E5CA9895}">
      <dgm:prSet/>
      <dgm:spPr/>
      <dgm:t>
        <a:bodyPr/>
        <a:lstStyle/>
        <a:p>
          <a:endParaRPr lang="el-GR"/>
        </a:p>
      </dgm:t>
    </dgm:pt>
    <dgm:pt modelId="{63317150-7097-4468-A16E-87524B98675E}">
      <dgm:prSet phldrT="[Text]"/>
      <dgm:spPr/>
      <dgm:t>
        <a:bodyPr/>
        <a:lstStyle/>
        <a:p>
          <a:r>
            <a:rPr lang="el-GR" dirty="0" smtClean="0"/>
            <a:t>Συνήθης χρήση για κατοικίες με γρήγορους χρόνους κατασκευής, και μειωμένα κόστη ανέγερσης</a:t>
          </a:r>
          <a:endParaRPr lang="el-GR" dirty="0"/>
        </a:p>
      </dgm:t>
    </dgm:pt>
    <dgm:pt modelId="{C22E7C41-BC5E-497B-A7DD-376A28169110}" type="parTrans" cxnId="{007C39F4-C21C-4B03-B4D6-92D77B7348FE}">
      <dgm:prSet/>
      <dgm:spPr/>
      <dgm:t>
        <a:bodyPr/>
        <a:lstStyle/>
        <a:p>
          <a:endParaRPr lang="el-GR"/>
        </a:p>
      </dgm:t>
    </dgm:pt>
    <dgm:pt modelId="{82A53DBC-D7FA-4A0C-A36E-173D1A8215F2}" type="sibTrans" cxnId="{007C39F4-C21C-4B03-B4D6-92D77B7348FE}">
      <dgm:prSet/>
      <dgm:spPr/>
      <dgm:t>
        <a:bodyPr/>
        <a:lstStyle/>
        <a:p>
          <a:endParaRPr lang="el-GR"/>
        </a:p>
      </dgm:t>
    </dgm:pt>
    <dgm:pt modelId="{FD338824-2AA1-4493-8D7C-1B240942A25D}">
      <dgm:prSet phldrT="[Text]"/>
      <dgm:spPr/>
      <dgm:t>
        <a:bodyPr/>
        <a:lstStyle/>
        <a:p>
          <a:r>
            <a:rPr lang="el-GR" dirty="0" smtClean="0"/>
            <a:t>Χρήση κυρίως κατοικίας</a:t>
          </a:r>
          <a:endParaRPr lang="el-GR" dirty="0"/>
        </a:p>
      </dgm:t>
    </dgm:pt>
    <dgm:pt modelId="{7D8B2225-8504-4CD0-A65F-1C901B750A57}" type="parTrans" cxnId="{3F3D83A9-B00A-4924-96C2-E1B603E992E1}">
      <dgm:prSet/>
      <dgm:spPr/>
      <dgm:t>
        <a:bodyPr/>
        <a:lstStyle/>
        <a:p>
          <a:endParaRPr lang="el-GR"/>
        </a:p>
      </dgm:t>
    </dgm:pt>
    <dgm:pt modelId="{0ACDB342-87AB-407E-8E08-9CBB44E255A8}" type="sibTrans" cxnId="{3F3D83A9-B00A-4924-96C2-E1B603E992E1}">
      <dgm:prSet/>
      <dgm:spPr/>
      <dgm:t>
        <a:bodyPr/>
        <a:lstStyle/>
        <a:p>
          <a:endParaRPr lang="el-GR"/>
        </a:p>
      </dgm:t>
    </dgm:pt>
    <dgm:pt modelId="{4AB4397A-78B9-424B-990C-509626477F67}">
      <dgm:prSet phldrT="[Text]"/>
      <dgm:spPr/>
      <dgm:t>
        <a:bodyPr/>
        <a:lstStyle/>
        <a:p>
          <a:r>
            <a:rPr lang="el-GR" dirty="0" err="1" smtClean="0"/>
            <a:t>Δεντρόσπιτα</a:t>
          </a:r>
          <a:endParaRPr lang="el-GR" dirty="0"/>
        </a:p>
      </dgm:t>
    </dgm:pt>
    <dgm:pt modelId="{50F1C2E2-17B0-4E3F-801E-AFDE4A2DDB13}" type="parTrans" cxnId="{78BC7201-D99A-4F5E-B54C-2122CBEC419C}">
      <dgm:prSet/>
      <dgm:spPr/>
      <dgm:t>
        <a:bodyPr/>
        <a:lstStyle/>
        <a:p>
          <a:endParaRPr lang="el-GR"/>
        </a:p>
      </dgm:t>
    </dgm:pt>
    <dgm:pt modelId="{94943485-0172-495A-ADA8-3E9745B831D1}" type="sibTrans" cxnId="{78BC7201-D99A-4F5E-B54C-2122CBEC419C}">
      <dgm:prSet/>
      <dgm:spPr/>
      <dgm:t>
        <a:bodyPr/>
        <a:lstStyle/>
        <a:p>
          <a:endParaRPr lang="el-GR"/>
        </a:p>
      </dgm:t>
    </dgm:pt>
    <dgm:pt modelId="{65F6EF86-488C-497C-A850-0B0290F1E388}">
      <dgm:prSet phldrT="[Text]"/>
      <dgm:spPr/>
      <dgm:t>
        <a:bodyPr/>
        <a:lstStyle/>
        <a:p>
          <a:r>
            <a:rPr lang="el-GR" dirty="0" smtClean="0"/>
            <a:t>Ανταγωνιστικό προϊόν στο χώρο της πολυώροφης κατασκευής</a:t>
          </a:r>
          <a:endParaRPr lang="el-GR" dirty="0"/>
        </a:p>
      </dgm:t>
    </dgm:pt>
    <dgm:pt modelId="{A948A9D9-E1AF-49B2-9769-3342D8EFCCE1}" type="parTrans" cxnId="{F4D416C3-5366-4159-870A-1CF8D351CF1C}">
      <dgm:prSet/>
      <dgm:spPr/>
      <dgm:t>
        <a:bodyPr/>
        <a:lstStyle/>
        <a:p>
          <a:endParaRPr lang="el-GR"/>
        </a:p>
      </dgm:t>
    </dgm:pt>
    <dgm:pt modelId="{37265851-5638-4755-85D3-24B3142426D9}" type="sibTrans" cxnId="{F4D416C3-5366-4159-870A-1CF8D351CF1C}">
      <dgm:prSet/>
      <dgm:spPr/>
      <dgm:t>
        <a:bodyPr/>
        <a:lstStyle/>
        <a:p>
          <a:endParaRPr lang="el-GR"/>
        </a:p>
      </dgm:t>
    </dgm:pt>
    <dgm:pt modelId="{E2C66AAD-4993-4799-83A6-EED34ED13266}" type="pres">
      <dgm:prSet presAssocID="{FBC38F3F-EDD1-48AC-8514-018AF22503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DD4D89CE-33CD-4475-8B1A-E899799946CA}" type="pres">
      <dgm:prSet presAssocID="{15161DAB-CA1E-4B44-BEF0-FCCD2BA22604}" presName="composite" presStyleCnt="0"/>
      <dgm:spPr/>
    </dgm:pt>
    <dgm:pt modelId="{073E7899-AA14-4BA5-909B-55BD0F3286DB}" type="pres">
      <dgm:prSet presAssocID="{15161DAB-CA1E-4B44-BEF0-FCCD2BA2260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6B4D5D8-B4CC-4653-B0C0-26FCF444ED2B}" type="pres">
      <dgm:prSet presAssocID="{15161DAB-CA1E-4B44-BEF0-FCCD2BA2260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463D4B5-827F-40A4-822D-AADF59BE2EF5}" type="pres">
      <dgm:prSet presAssocID="{16739686-3DE2-4D19-A111-FA226B48BD0A}" presName="space" presStyleCnt="0"/>
      <dgm:spPr/>
    </dgm:pt>
    <dgm:pt modelId="{AA7BB6EC-C16D-4A2A-8C5B-2853ADFECC94}" type="pres">
      <dgm:prSet presAssocID="{D21A644B-7773-4AB5-8019-50182AB30FD1}" presName="composite" presStyleCnt="0"/>
      <dgm:spPr/>
    </dgm:pt>
    <dgm:pt modelId="{E63015E0-4B1D-4214-925F-6DA3339C13EF}" type="pres">
      <dgm:prSet presAssocID="{D21A644B-7773-4AB5-8019-50182AB30FD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94E6429-6C9D-437B-81B5-9AB35994B49F}" type="pres">
      <dgm:prSet presAssocID="{D21A644B-7773-4AB5-8019-50182AB30FD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1039EB3-7723-4564-A2A5-D12AE2278D82}" type="pres">
      <dgm:prSet presAssocID="{B5EA3A14-BEA6-4C5D-A4A5-3076338B9552}" presName="space" presStyleCnt="0"/>
      <dgm:spPr/>
    </dgm:pt>
    <dgm:pt modelId="{EE541525-37D0-4405-B223-E887304A3406}" type="pres">
      <dgm:prSet presAssocID="{6148BACB-0479-4A42-83B7-C60286B0F0E9}" presName="composite" presStyleCnt="0"/>
      <dgm:spPr/>
    </dgm:pt>
    <dgm:pt modelId="{60229831-C230-49BA-B4AE-C78FEA0DD394}" type="pres">
      <dgm:prSet presAssocID="{6148BACB-0479-4A42-83B7-C60286B0F0E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F25481F-EF7D-4D94-B30F-0659A47662F2}" type="pres">
      <dgm:prSet presAssocID="{6148BACB-0479-4A42-83B7-C60286B0F0E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1A8F6D5-9859-4FD3-B410-F02CAA33AEFE}" srcId="{15161DAB-CA1E-4B44-BEF0-FCCD2BA22604}" destId="{22040BE0-A799-4CF9-9BAF-13A4B3AF1A33}" srcOrd="0" destOrd="0" parTransId="{E9E6DA4C-4786-4294-B399-61AF4F2C6C98}" sibTransId="{089674D4-BC83-4524-AEB0-51DE5D9A2867}"/>
    <dgm:cxn modelId="{07A3680E-5066-4C8C-B04F-0D0DF38F5B97}" srcId="{15161DAB-CA1E-4B44-BEF0-FCCD2BA22604}" destId="{4641FF56-5F83-4118-8F4D-2414C0077188}" srcOrd="1" destOrd="0" parTransId="{1D5FDE12-4EAF-49F6-B1D4-5ACD71763242}" sibTransId="{5870CE10-9363-4369-806C-34737B5BC890}"/>
    <dgm:cxn modelId="{6E9B52FB-864A-46BD-9A09-48511397D7A7}" type="presOf" srcId="{63317150-7097-4468-A16E-87524B98675E}" destId="{CF25481F-EF7D-4D94-B30F-0659A47662F2}" srcOrd="0" destOrd="1" presId="urn:microsoft.com/office/officeart/2005/8/layout/hList1"/>
    <dgm:cxn modelId="{8F2251BE-AA8D-440E-A837-E648B1B647D8}" type="presOf" srcId="{4AB4397A-78B9-424B-990C-509626477F67}" destId="{16B4D5D8-B4CC-4653-B0C0-26FCF444ED2B}" srcOrd="0" destOrd="3" presId="urn:microsoft.com/office/officeart/2005/8/layout/hList1"/>
    <dgm:cxn modelId="{78BC7201-D99A-4F5E-B54C-2122CBEC419C}" srcId="{15161DAB-CA1E-4B44-BEF0-FCCD2BA22604}" destId="{4AB4397A-78B9-424B-990C-509626477F67}" srcOrd="3" destOrd="0" parTransId="{50F1C2E2-17B0-4E3F-801E-AFDE4A2DDB13}" sibTransId="{94943485-0172-495A-ADA8-3E9745B831D1}"/>
    <dgm:cxn modelId="{FA102660-9AAA-460B-B020-26BF272015D6}" type="presOf" srcId="{22040BE0-A799-4CF9-9BAF-13A4B3AF1A33}" destId="{16B4D5D8-B4CC-4653-B0C0-26FCF444ED2B}" srcOrd="0" destOrd="0" presId="urn:microsoft.com/office/officeart/2005/8/layout/hList1"/>
    <dgm:cxn modelId="{30E45A15-6F51-43EC-95FE-8E5E1177C530}" type="presOf" srcId="{82E8D15C-A531-435B-ACD2-1C639B7739A0}" destId="{CF25481F-EF7D-4D94-B30F-0659A47662F2}" srcOrd="0" destOrd="0" presId="urn:microsoft.com/office/officeart/2005/8/layout/hList1"/>
    <dgm:cxn modelId="{007C39F4-C21C-4B03-B4D6-92D77B7348FE}" srcId="{6148BACB-0479-4A42-83B7-C60286B0F0E9}" destId="{63317150-7097-4468-A16E-87524B98675E}" srcOrd="1" destOrd="0" parTransId="{C22E7C41-BC5E-497B-A7DD-376A28169110}" sibTransId="{82A53DBC-D7FA-4A0C-A36E-173D1A8215F2}"/>
    <dgm:cxn modelId="{C0A374E3-411B-414F-8976-69EE9089614B}" type="presOf" srcId="{4641FF56-5F83-4118-8F4D-2414C0077188}" destId="{16B4D5D8-B4CC-4653-B0C0-26FCF444ED2B}" srcOrd="0" destOrd="1" presId="urn:microsoft.com/office/officeart/2005/8/layout/hList1"/>
    <dgm:cxn modelId="{5D94B5F4-46C8-4D3E-8E2C-DBCCCC52B050}" type="presOf" srcId="{FBC38F3F-EDD1-48AC-8514-018AF22503F3}" destId="{E2C66AAD-4993-4799-83A6-EED34ED13266}" srcOrd="0" destOrd="0" presId="urn:microsoft.com/office/officeart/2005/8/layout/hList1"/>
    <dgm:cxn modelId="{B6780751-5415-45D8-84DA-31A4302124FA}" type="presOf" srcId="{FB738825-7083-4118-B504-E9BC69C8114A}" destId="{994E6429-6C9D-437B-81B5-9AB35994B49F}" srcOrd="0" destOrd="1" presId="urn:microsoft.com/office/officeart/2005/8/layout/hList1"/>
    <dgm:cxn modelId="{0FC9A792-4354-42D8-9305-AF0D46F7B328}" type="presOf" srcId="{FD338824-2AA1-4493-8D7C-1B240942A25D}" destId="{16B4D5D8-B4CC-4653-B0C0-26FCF444ED2B}" srcOrd="0" destOrd="2" presId="urn:microsoft.com/office/officeart/2005/8/layout/hList1"/>
    <dgm:cxn modelId="{F4D416C3-5366-4159-870A-1CF8D351CF1C}" srcId="{6148BACB-0479-4A42-83B7-C60286B0F0E9}" destId="{65F6EF86-488C-497C-A850-0B0290F1E388}" srcOrd="2" destOrd="0" parTransId="{A948A9D9-E1AF-49B2-9769-3342D8EFCCE1}" sibTransId="{37265851-5638-4755-85D3-24B3142426D9}"/>
    <dgm:cxn modelId="{3F3D83A9-B00A-4924-96C2-E1B603E992E1}" srcId="{15161DAB-CA1E-4B44-BEF0-FCCD2BA22604}" destId="{FD338824-2AA1-4493-8D7C-1B240942A25D}" srcOrd="2" destOrd="0" parTransId="{7D8B2225-8504-4CD0-A65F-1C901B750A57}" sibTransId="{0ACDB342-87AB-407E-8E08-9CBB44E255A8}"/>
    <dgm:cxn modelId="{03FF9C34-256F-46D7-B83F-49A1CBE6C821}" type="presOf" srcId="{65F6EF86-488C-497C-A850-0B0290F1E388}" destId="{CF25481F-EF7D-4D94-B30F-0659A47662F2}" srcOrd="0" destOrd="2" presId="urn:microsoft.com/office/officeart/2005/8/layout/hList1"/>
    <dgm:cxn modelId="{DF7D4B5D-1DD2-4063-A3CE-7347E5CA9895}" srcId="{6148BACB-0479-4A42-83B7-C60286B0F0E9}" destId="{82E8D15C-A531-435B-ACD2-1C639B7739A0}" srcOrd="0" destOrd="0" parTransId="{E144B561-C94E-4C38-8636-96138A7C3243}" sibTransId="{157D40F4-85B5-4A57-988A-8E39553676E0}"/>
    <dgm:cxn modelId="{2DBCEA87-7164-4AAA-B942-F4D4ABF8006C}" srcId="{D21A644B-7773-4AB5-8019-50182AB30FD1}" destId="{FB738825-7083-4118-B504-E9BC69C8114A}" srcOrd="1" destOrd="0" parTransId="{E35AF744-3034-463B-80CC-A30742DE48BF}" sibTransId="{65D1BFD7-FC93-4F90-B278-E5D873635DC2}"/>
    <dgm:cxn modelId="{C78F2129-5BCD-4D93-91BF-7455F2900776}" srcId="{D21A644B-7773-4AB5-8019-50182AB30FD1}" destId="{1B66E9D0-BEAB-40F9-92FF-D1EB5CD3FD7D}" srcOrd="0" destOrd="0" parTransId="{CAEBE4CE-540C-46D4-8184-B2A9712462B3}" sibTransId="{A102CD4B-7864-4AAB-B9AB-0B32828BFE7B}"/>
    <dgm:cxn modelId="{E79E8022-D45E-4FEC-8811-A319DEB689C9}" type="presOf" srcId="{15161DAB-CA1E-4B44-BEF0-FCCD2BA22604}" destId="{073E7899-AA14-4BA5-909B-55BD0F3286DB}" srcOrd="0" destOrd="0" presId="urn:microsoft.com/office/officeart/2005/8/layout/hList1"/>
    <dgm:cxn modelId="{30288EEF-AAE2-4609-B995-1A04005B5659}" type="presOf" srcId="{1B66E9D0-BEAB-40F9-92FF-D1EB5CD3FD7D}" destId="{994E6429-6C9D-437B-81B5-9AB35994B49F}" srcOrd="0" destOrd="0" presId="urn:microsoft.com/office/officeart/2005/8/layout/hList1"/>
    <dgm:cxn modelId="{0E27C799-41FB-47F2-8DF2-B907B23AB3DC}" srcId="{FBC38F3F-EDD1-48AC-8514-018AF22503F3}" destId="{15161DAB-CA1E-4B44-BEF0-FCCD2BA22604}" srcOrd="0" destOrd="0" parTransId="{D2F3B400-C708-434D-9839-576A4393225A}" sibTransId="{16739686-3DE2-4D19-A111-FA226B48BD0A}"/>
    <dgm:cxn modelId="{B17B941E-E182-458D-9E97-3379E4321BC5}" srcId="{FBC38F3F-EDD1-48AC-8514-018AF22503F3}" destId="{6148BACB-0479-4A42-83B7-C60286B0F0E9}" srcOrd="2" destOrd="0" parTransId="{E1E28F6E-ADA9-4FBF-854F-E99E3BF95915}" sibTransId="{9609BF4F-19DE-4EA1-A045-F70075F27D28}"/>
    <dgm:cxn modelId="{8CFEC63D-3D9F-4233-9CEF-ED4FCBD22A51}" type="presOf" srcId="{6148BACB-0479-4A42-83B7-C60286B0F0E9}" destId="{60229831-C230-49BA-B4AE-C78FEA0DD394}" srcOrd="0" destOrd="0" presId="urn:microsoft.com/office/officeart/2005/8/layout/hList1"/>
    <dgm:cxn modelId="{D9F66195-5FC1-42C8-B2CA-B4620A422A86}" type="presOf" srcId="{D21A644B-7773-4AB5-8019-50182AB30FD1}" destId="{E63015E0-4B1D-4214-925F-6DA3339C13EF}" srcOrd="0" destOrd="0" presId="urn:microsoft.com/office/officeart/2005/8/layout/hList1"/>
    <dgm:cxn modelId="{EADE609B-10A0-47EF-8F7B-EF05D483F355}" srcId="{FBC38F3F-EDD1-48AC-8514-018AF22503F3}" destId="{D21A644B-7773-4AB5-8019-50182AB30FD1}" srcOrd="1" destOrd="0" parTransId="{F03075E3-2AE6-4377-9BC0-637D931465A2}" sibTransId="{B5EA3A14-BEA6-4C5D-A4A5-3076338B9552}"/>
    <dgm:cxn modelId="{59ABA511-17B1-4020-9094-504A92AD20E0}" type="presParOf" srcId="{E2C66AAD-4993-4799-83A6-EED34ED13266}" destId="{DD4D89CE-33CD-4475-8B1A-E899799946CA}" srcOrd="0" destOrd="0" presId="urn:microsoft.com/office/officeart/2005/8/layout/hList1"/>
    <dgm:cxn modelId="{B95EBEF1-1F13-4460-9335-05555482DDD5}" type="presParOf" srcId="{DD4D89CE-33CD-4475-8B1A-E899799946CA}" destId="{073E7899-AA14-4BA5-909B-55BD0F3286DB}" srcOrd="0" destOrd="0" presId="urn:microsoft.com/office/officeart/2005/8/layout/hList1"/>
    <dgm:cxn modelId="{9FA9CA4C-9B4B-48A7-9414-66C8F154DACE}" type="presParOf" srcId="{DD4D89CE-33CD-4475-8B1A-E899799946CA}" destId="{16B4D5D8-B4CC-4653-B0C0-26FCF444ED2B}" srcOrd="1" destOrd="0" presId="urn:microsoft.com/office/officeart/2005/8/layout/hList1"/>
    <dgm:cxn modelId="{E59BC139-F84F-415D-9A15-E6DA94C9D63C}" type="presParOf" srcId="{E2C66AAD-4993-4799-83A6-EED34ED13266}" destId="{3463D4B5-827F-40A4-822D-AADF59BE2EF5}" srcOrd="1" destOrd="0" presId="urn:microsoft.com/office/officeart/2005/8/layout/hList1"/>
    <dgm:cxn modelId="{19B5B778-6592-4797-ACE8-6FBAB1600C13}" type="presParOf" srcId="{E2C66AAD-4993-4799-83A6-EED34ED13266}" destId="{AA7BB6EC-C16D-4A2A-8C5B-2853ADFECC94}" srcOrd="2" destOrd="0" presId="urn:microsoft.com/office/officeart/2005/8/layout/hList1"/>
    <dgm:cxn modelId="{C5F785CB-B9A5-481E-8323-3A1BCB143A8E}" type="presParOf" srcId="{AA7BB6EC-C16D-4A2A-8C5B-2853ADFECC94}" destId="{E63015E0-4B1D-4214-925F-6DA3339C13EF}" srcOrd="0" destOrd="0" presId="urn:microsoft.com/office/officeart/2005/8/layout/hList1"/>
    <dgm:cxn modelId="{A97076D7-1628-42B3-9171-5B85B60B64C9}" type="presParOf" srcId="{AA7BB6EC-C16D-4A2A-8C5B-2853ADFECC94}" destId="{994E6429-6C9D-437B-81B5-9AB35994B49F}" srcOrd="1" destOrd="0" presId="urn:microsoft.com/office/officeart/2005/8/layout/hList1"/>
    <dgm:cxn modelId="{0718E9B6-C216-4B29-A434-6D02A01A87E7}" type="presParOf" srcId="{E2C66AAD-4993-4799-83A6-EED34ED13266}" destId="{51039EB3-7723-4564-A2A5-D12AE2278D82}" srcOrd="3" destOrd="0" presId="urn:microsoft.com/office/officeart/2005/8/layout/hList1"/>
    <dgm:cxn modelId="{219A7AFA-C45A-41BC-BB31-785334013DB3}" type="presParOf" srcId="{E2C66AAD-4993-4799-83A6-EED34ED13266}" destId="{EE541525-37D0-4405-B223-E887304A3406}" srcOrd="4" destOrd="0" presId="urn:microsoft.com/office/officeart/2005/8/layout/hList1"/>
    <dgm:cxn modelId="{B55A9D58-3049-4B61-9B26-B8BC4FEFC93E}" type="presParOf" srcId="{EE541525-37D0-4405-B223-E887304A3406}" destId="{60229831-C230-49BA-B4AE-C78FEA0DD394}" srcOrd="0" destOrd="0" presId="urn:microsoft.com/office/officeart/2005/8/layout/hList1"/>
    <dgm:cxn modelId="{9BCB9A62-EA19-4CD4-849C-923A969164AD}" type="presParOf" srcId="{EE541525-37D0-4405-B223-E887304A3406}" destId="{CF25481F-EF7D-4D94-B30F-0659A47662F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C38F3F-EDD1-48AC-8514-018AF22503F3}" type="doc">
      <dgm:prSet loTypeId="urn:microsoft.com/office/officeart/2005/8/layout/hList1" loCatId="list" qsTypeId="urn:microsoft.com/office/officeart/2005/8/quickstyle/simple1#2" qsCatId="simple" csTypeId="urn:microsoft.com/office/officeart/2005/8/colors/accent1_2#4" csCatId="accent1" phldr="1"/>
      <dgm:spPr/>
      <dgm:t>
        <a:bodyPr/>
        <a:lstStyle/>
        <a:p>
          <a:endParaRPr lang="el-GR"/>
        </a:p>
      </dgm:t>
    </dgm:pt>
    <dgm:pt modelId="{15161DAB-CA1E-4B44-BEF0-FCCD2BA22604}">
      <dgm:prSet phldrT="[Text]"/>
      <dgm:spPr/>
      <dgm:t>
        <a:bodyPr/>
        <a:lstStyle/>
        <a:p>
          <a:r>
            <a:rPr lang="el-GR" smtClean="0"/>
            <a:t>Κατασκευή από προκατασκευασμένα ξύλινα πλαίσια (</a:t>
          </a:r>
          <a:r>
            <a:rPr lang="en-US" smtClean="0"/>
            <a:t>Timber Framed House)</a:t>
          </a:r>
          <a:endParaRPr lang="el-GR" dirty="0"/>
        </a:p>
      </dgm:t>
    </dgm:pt>
    <dgm:pt modelId="{D2F3B400-C708-434D-9839-576A4393225A}" type="parTrans" cxnId="{0E27C799-41FB-47F2-8DF2-B907B23AB3DC}">
      <dgm:prSet/>
      <dgm:spPr/>
      <dgm:t>
        <a:bodyPr/>
        <a:lstStyle/>
        <a:p>
          <a:endParaRPr lang="el-GR"/>
        </a:p>
      </dgm:t>
    </dgm:pt>
    <dgm:pt modelId="{16739686-3DE2-4D19-A111-FA226B48BD0A}" type="sibTrans" cxnId="{0E27C799-41FB-47F2-8DF2-B907B23AB3DC}">
      <dgm:prSet/>
      <dgm:spPr/>
      <dgm:t>
        <a:bodyPr/>
        <a:lstStyle/>
        <a:p>
          <a:endParaRPr lang="el-GR"/>
        </a:p>
      </dgm:t>
    </dgm:pt>
    <dgm:pt modelId="{22040BE0-A799-4CF9-9BAF-13A4B3AF1A33}">
      <dgm:prSet phldrT="[Text]"/>
      <dgm:spPr/>
      <dgm:t>
        <a:bodyPr/>
        <a:lstStyle/>
        <a:p>
          <a:r>
            <a:rPr lang="el-GR" dirty="0" smtClean="0"/>
            <a:t>Μεγάλο μερίδιο αγοράς πολυώροφων κτιρίων</a:t>
          </a:r>
          <a:endParaRPr lang="el-GR" dirty="0"/>
        </a:p>
      </dgm:t>
    </dgm:pt>
    <dgm:pt modelId="{E9E6DA4C-4786-4294-B399-61AF4F2C6C98}" type="parTrans" cxnId="{F1A8F6D5-9859-4FD3-B410-F02CAA33AEFE}">
      <dgm:prSet/>
      <dgm:spPr/>
      <dgm:t>
        <a:bodyPr/>
        <a:lstStyle/>
        <a:p>
          <a:endParaRPr lang="el-GR"/>
        </a:p>
      </dgm:t>
    </dgm:pt>
    <dgm:pt modelId="{089674D4-BC83-4524-AEB0-51DE5D9A2867}" type="sibTrans" cxnId="{F1A8F6D5-9859-4FD3-B410-F02CAA33AEFE}">
      <dgm:prSet/>
      <dgm:spPr/>
      <dgm:t>
        <a:bodyPr/>
        <a:lstStyle/>
        <a:p>
          <a:endParaRPr lang="el-GR"/>
        </a:p>
      </dgm:t>
    </dgm:pt>
    <dgm:pt modelId="{D21A644B-7773-4AB5-8019-50182AB30FD1}">
      <dgm:prSet phldrT="[Text]"/>
      <dgm:spPr/>
      <dgm:t>
        <a:bodyPr/>
        <a:lstStyle/>
        <a:p>
          <a:r>
            <a:rPr lang="el-GR" dirty="0" smtClean="0"/>
            <a:t>Κατασκευή από προκατασκευασμένα φέροντα </a:t>
          </a:r>
          <a:r>
            <a:rPr lang="en-US" dirty="0" smtClean="0"/>
            <a:t>Panels – CLT Panels</a:t>
          </a:r>
          <a:endParaRPr lang="el-GR" dirty="0"/>
        </a:p>
      </dgm:t>
    </dgm:pt>
    <dgm:pt modelId="{F03075E3-2AE6-4377-9BC0-637D931465A2}" type="parTrans" cxnId="{EADE609B-10A0-47EF-8F7B-EF05D483F355}">
      <dgm:prSet/>
      <dgm:spPr/>
      <dgm:t>
        <a:bodyPr/>
        <a:lstStyle/>
        <a:p>
          <a:endParaRPr lang="el-GR"/>
        </a:p>
      </dgm:t>
    </dgm:pt>
    <dgm:pt modelId="{B5EA3A14-BEA6-4C5D-A4A5-3076338B9552}" type="sibTrans" cxnId="{EADE609B-10A0-47EF-8F7B-EF05D483F355}">
      <dgm:prSet/>
      <dgm:spPr/>
      <dgm:t>
        <a:bodyPr/>
        <a:lstStyle/>
        <a:p>
          <a:endParaRPr lang="el-GR"/>
        </a:p>
      </dgm:t>
    </dgm:pt>
    <dgm:pt modelId="{FB738825-7083-4118-B504-E9BC69C8114A}">
      <dgm:prSet phldrT="[Text]"/>
      <dgm:spPr/>
      <dgm:t>
        <a:bodyPr/>
        <a:lstStyle/>
        <a:p>
          <a:r>
            <a:rPr lang="el-GR" dirty="0" smtClean="0"/>
            <a:t>Χρήση τόσο σε κατοικίες όσο και σε κτίρια</a:t>
          </a:r>
          <a:r>
            <a:rPr lang="en-US" dirty="0" smtClean="0"/>
            <a:t> </a:t>
          </a:r>
          <a:r>
            <a:rPr lang="el-GR" dirty="0" smtClean="0"/>
            <a:t>δημόσιου και ιδιωτικού χαρακτήρα</a:t>
          </a:r>
          <a:endParaRPr lang="el-GR" dirty="0"/>
        </a:p>
      </dgm:t>
    </dgm:pt>
    <dgm:pt modelId="{E35AF744-3034-463B-80CC-A30742DE48BF}" type="parTrans" cxnId="{2DBCEA87-7164-4AAA-B942-F4D4ABF8006C}">
      <dgm:prSet/>
      <dgm:spPr/>
      <dgm:t>
        <a:bodyPr/>
        <a:lstStyle/>
        <a:p>
          <a:endParaRPr lang="el-GR"/>
        </a:p>
      </dgm:t>
    </dgm:pt>
    <dgm:pt modelId="{65D1BFD7-FC93-4F90-B278-E5D873635DC2}" type="sibTrans" cxnId="{2DBCEA87-7164-4AAA-B942-F4D4ABF8006C}">
      <dgm:prSet/>
      <dgm:spPr/>
      <dgm:t>
        <a:bodyPr/>
        <a:lstStyle/>
        <a:p>
          <a:endParaRPr lang="el-GR"/>
        </a:p>
      </dgm:t>
    </dgm:pt>
    <dgm:pt modelId="{4AB4397A-78B9-424B-990C-509626477F67}">
      <dgm:prSet phldrT="[Text]"/>
      <dgm:spPr/>
      <dgm:t>
        <a:bodyPr/>
        <a:lstStyle/>
        <a:p>
          <a:r>
            <a:rPr lang="el-GR" dirty="0" smtClean="0"/>
            <a:t>Κατασκευή από προκατασκευασμένα φέροντα </a:t>
          </a:r>
          <a:r>
            <a:rPr lang="en-US" dirty="0" smtClean="0"/>
            <a:t>Panels</a:t>
          </a:r>
          <a:r>
            <a:rPr lang="el-GR" dirty="0" smtClean="0"/>
            <a:t> – </a:t>
          </a:r>
          <a:r>
            <a:rPr lang="en-US" dirty="0" smtClean="0"/>
            <a:t>SIP Panels</a:t>
          </a:r>
          <a:endParaRPr lang="el-GR" dirty="0"/>
        </a:p>
      </dgm:t>
    </dgm:pt>
    <dgm:pt modelId="{50F1C2E2-17B0-4E3F-801E-AFDE4A2DDB13}" type="parTrans" cxnId="{78BC7201-D99A-4F5E-B54C-2122CBEC419C}">
      <dgm:prSet/>
      <dgm:spPr/>
      <dgm:t>
        <a:bodyPr/>
        <a:lstStyle/>
        <a:p>
          <a:endParaRPr lang="el-GR"/>
        </a:p>
      </dgm:t>
    </dgm:pt>
    <dgm:pt modelId="{94943485-0172-495A-ADA8-3E9745B831D1}" type="sibTrans" cxnId="{78BC7201-D99A-4F5E-B54C-2122CBEC419C}">
      <dgm:prSet/>
      <dgm:spPr/>
      <dgm:t>
        <a:bodyPr/>
        <a:lstStyle/>
        <a:p>
          <a:endParaRPr lang="el-GR"/>
        </a:p>
      </dgm:t>
    </dgm:pt>
    <dgm:pt modelId="{95B7924E-0B9E-4646-9405-13402664D7BF}">
      <dgm:prSet phldrT="[Text]"/>
      <dgm:spPr/>
      <dgm:t>
        <a:bodyPr/>
        <a:lstStyle/>
        <a:p>
          <a:r>
            <a:rPr lang="el-GR" dirty="0" smtClean="0"/>
            <a:t>Εφαρμογή και στο βιομηχανικό και εμπορικό τομέα</a:t>
          </a:r>
          <a:endParaRPr lang="el-GR" dirty="0"/>
        </a:p>
      </dgm:t>
    </dgm:pt>
    <dgm:pt modelId="{77FAE7B8-9972-4534-8F2C-7AF099AECE07}" type="parTrans" cxnId="{45FB952A-FEF0-445D-B0EF-134BB4837DE5}">
      <dgm:prSet/>
      <dgm:spPr/>
      <dgm:t>
        <a:bodyPr/>
        <a:lstStyle/>
        <a:p>
          <a:endParaRPr lang="el-GR"/>
        </a:p>
      </dgm:t>
    </dgm:pt>
    <dgm:pt modelId="{DCF0F7DB-5FAA-4975-90D5-E268C040FD33}" type="sibTrans" cxnId="{45FB952A-FEF0-445D-B0EF-134BB4837DE5}">
      <dgm:prSet/>
      <dgm:spPr/>
      <dgm:t>
        <a:bodyPr/>
        <a:lstStyle/>
        <a:p>
          <a:endParaRPr lang="el-GR"/>
        </a:p>
      </dgm:t>
    </dgm:pt>
    <dgm:pt modelId="{2EA7A83B-959E-46D8-87DF-AF4D28296EE9}">
      <dgm:prSet phldrT="[Text]"/>
      <dgm:spPr/>
      <dgm:t>
        <a:bodyPr/>
        <a:lstStyle/>
        <a:p>
          <a:r>
            <a:rPr lang="el-GR" dirty="0" smtClean="0"/>
            <a:t>Εκπληκτική ταχύτητα ανέγερσης (π.χ. </a:t>
          </a:r>
          <a:r>
            <a:rPr lang="en-US" dirty="0" smtClean="0"/>
            <a:t>“The </a:t>
          </a:r>
          <a:r>
            <a:rPr lang="en-US" dirty="0" err="1" smtClean="0"/>
            <a:t>Strandparken</a:t>
          </a:r>
          <a:r>
            <a:rPr lang="en-US" dirty="0" smtClean="0"/>
            <a:t> apartment building” 10</a:t>
          </a:r>
          <a:r>
            <a:rPr lang="el-GR" dirty="0" smtClean="0"/>
            <a:t> ημέρες ανά όροφο)</a:t>
          </a:r>
          <a:endParaRPr lang="el-GR" dirty="0"/>
        </a:p>
      </dgm:t>
    </dgm:pt>
    <dgm:pt modelId="{C9023D28-5EDA-4839-A6D2-943535D3D878}" type="parTrans" cxnId="{39F031A3-F48B-489A-8C90-A4C6D97F62FB}">
      <dgm:prSet/>
      <dgm:spPr/>
      <dgm:t>
        <a:bodyPr/>
        <a:lstStyle/>
        <a:p>
          <a:endParaRPr lang="el-GR"/>
        </a:p>
      </dgm:t>
    </dgm:pt>
    <dgm:pt modelId="{BBD46E03-851E-42E8-A4D8-1EC922979F69}" type="sibTrans" cxnId="{39F031A3-F48B-489A-8C90-A4C6D97F62FB}">
      <dgm:prSet/>
      <dgm:spPr/>
      <dgm:t>
        <a:bodyPr/>
        <a:lstStyle/>
        <a:p>
          <a:endParaRPr lang="el-GR"/>
        </a:p>
      </dgm:t>
    </dgm:pt>
    <dgm:pt modelId="{00DD89B7-7BF8-4B00-974E-457D61FAC1AE}">
      <dgm:prSet phldrT="[Text]"/>
      <dgm:spPr/>
      <dgm:t>
        <a:bodyPr/>
        <a:lstStyle/>
        <a:p>
          <a:r>
            <a:rPr lang="el-GR" dirty="0" smtClean="0"/>
            <a:t>Υπάρχουν προτάσεις για ουρανοξύστη 34 ορόφων και πολυκατοικίες 20 ορόφων</a:t>
          </a:r>
          <a:endParaRPr lang="el-GR" dirty="0"/>
        </a:p>
      </dgm:t>
    </dgm:pt>
    <dgm:pt modelId="{B8E75BA1-88CC-425A-B975-3FD1922E1EE1}" type="parTrans" cxnId="{1C76D024-DEC1-49FB-BE42-4DB9748E15A5}">
      <dgm:prSet/>
      <dgm:spPr/>
      <dgm:t>
        <a:bodyPr/>
        <a:lstStyle/>
        <a:p>
          <a:endParaRPr lang="el-GR"/>
        </a:p>
      </dgm:t>
    </dgm:pt>
    <dgm:pt modelId="{7E402F34-036C-4DDE-8948-279CEAF36107}" type="sibTrans" cxnId="{1C76D024-DEC1-49FB-BE42-4DB9748E15A5}">
      <dgm:prSet/>
      <dgm:spPr/>
      <dgm:t>
        <a:bodyPr/>
        <a:lstStyle/>
        <a:p>
          <a:endParaRPr lang="el-GR"/>
        </a:p>
      </dgm:t>
    </dgm:pt>
    <dgm:pt modelId="{2F7A7198-6D16-4ED8-919C-96C9A152BCED}">
      <dgm:prSet phldrT="[Text]"/>
      <dgm:spPr/>
      <dgm:t>
        <a:bodyPr/>
        <a:lstStyle/>
        <a:p>
          <a:r>
            <a:rPr lang="el-GR" dirty="0" smtClean="0"/>
            <a:t>Κυρίως οικιακή και ελαφρά εμπορική χρήση</a:t>
          </a:r>
          <a:endParaRPr lang="el-GR" dirty="0"/>
        </a:p>
      </dgm:t>
    </dgm:pt>
    <dgm:pt modelId="{B5B29B65-6D84-4C60-9801-91BE7C5F233F}" type="parTrans" cxnId="{78626631-1F80-429C-910B-6BEDA085BF16}">
      <dgm:prSet/>
      <dgm:spPr/>
      <dgm:t>
        <a:bodyPr/>
        <a:lstStyle/>
        <a:p>
          <a:endParaRPr lang="el-GR"/>
        </a:p>
      </dgm:t>
    </dgm:pt>
    <dgm:pt modelId="{A5AAF1EB-E991-4966-9E18-67C255464012}" type="sibTrans" cxnId="{78626631-1F80-429C-910B-6BEDA085BF16}">
      <dgm:prSet/>
      <dgm:spPr/>
      <dgm:t>
        <a:bodyPr/>
        <a:lstStyle/>
        <a:p>
          <a:endParaRPr lang="el-GR"/>
        </a:p>
      </dgm:t>
    </dgm:pt>
    <dgm:pt modelId="{004AE5A2-C717-47D2-AB29-C1A2CB87D9A2}">
      <dgm:prSet phldrT="[Text]"/>
      <dgm:spPr/>
      <dgm:t>
        <a:bodyPr/>
        <a:lstStyle/>
        <a:p>
          <a:r>
            <a:rPr lang="el-GR" dirty="0" smtClean="0"/>
            <a:t>Έως 4 ορόφων κατασκευές</a:t>
          </a:r>
          <a:endParaRPr lang="el-GR" dirty="0"/>
        </a:p>
      </dgm:t>
    </dgm:pt>
    <dgm:pt modelId="{44465A7C-5A9D-4C19-AC92-988CB68D7073}" type="parTrans" cxnId="{7D0BE133-6DE0-42D5-815B-8AD834FBFD23}">
      <dgm:prSet/>
      <dgm:spPr/>
      <dgm:t>
        <a:bodyPr/>
        <a:lstStyle/>
        <a:p>
          <a:endParaRPr lang="el-GR"/>
        </a:p>
      </dgm:t>
    </dgm:pt>
    <dgm:pt modelId="{4C68D587-566E-4CDE-8834-9F10B355196A}" type="sibTrans" cxnId="{7D0BE133-6DE0-42D5-815B-8AD834FBFD23}">
      <dgm:prSet/>
      <dgm:spPr/>
      <dgm:t>
        <a:bodyPr/>
        <a:lstStyle/>
        <a:p>
          <a:endParaRPr lang="el-GR"/>
        </a:p>
      </dgm:t>
    </dgm:pt>
    <dgm:pt modelId="{D1956B86-67FA-45A7-A679-B395095B7E44}">
      <dgm:prSet phldrT="[Text]"/>
      <dgm:spPr/>
      <dgm:t>
        <a:bodyPr/>
        <a:lstStyle/>
        <a:p>
          <a:r>
            <a:rPr lang="el-GR" dirty="0" smtClean="0"/>
            <a:t>Πρωτοποριακή κατασκευή το 9 ορόφων </a:t>
          </a:r>
          <a:r>
            <a:rPr lang="en-US" dirty="0" smtClean="0"/>
            <a:t>“The </a:t>
          </a:r>
          <a:r>
            <a:rPr lang="en-US" dirty="0" err="1" smtClean="0"/>
            <a:t>Stadthaus</a:t>
          </a:r>
          <a:r>
            <a:rPr lang="en-US" dirty="0" smtClean="0"/>
            <a:t>”</a:t>
          </a:r>
          <a:endParaRPr lang="el-GR" dirty="0"/>
        </a:p>
      </dgm:t>
    </dgm:pt>
    <dgm:pt modelId="{08AF588A-FA6A-4231-BD91-A3CE7137547A}" type="parTrans" cxnId="{DA9E1AA7-5D51-4663-B4A9-E6C4614048FE}">
      <dgm:prSet/>
      <dgm:spPr/>
      <dgm:t>
        <a:bodyPr/>
        <a:lstStyle/>
        <a:p>
          <a:endParaRPr lang="el-GR"/>
        </a:p>
      </dgm:t>
    </dgm:pt>
    <dgm:pt modelId="{250DEE0B-6CA4-445F-AE52-624AB7D0B5EE}" type="sibTrans" cxnId="{DA9E1AA7-5D51-4663-B4A9-E6C4614048FE}">
      <dgm:prSet/>
      <dgm:spPr/>
      <dgm:t>
        <a:bodyPr/>
        <a:lstStyle/>
        <a:p>
          <a:endParaRPr lang="el-GR"/>
        </a:p>
      </dgm:t>
    </dgm:pt>
    <dgm:pt modelId="{7B216241-E292-4BFB-96D7-8C3E8A141B26}">
      <dgm:prSet phldrT="[Text]"/>
      <dgm:spPr/>
      <dgm:t>
        <a:bodyPr/>
        <a:lstStyle/>
        <a:p>
          <a:r>
            <a:rPr lang="el-GR" dirty="0" smtClean="0"/>
            <a:t>Σήμερα το υψηλότερο ξύλινο κτίριο το 10 όροφο </a:t>
          </a:r>
          <a:r>
            <a:rPr lang="en-US" dirty="0" smtClean="0"/>
            <a:t>“</a:t>
          </a:r>
          <a:r>
            <a:rPr lang="en-US" dirty="0" err="1" smtClean="0"/>
            <a:t>Forté</a:t>
          </a:r>
          <a:r>
            <a:rPr lang="en-US" dirty="0" smtClean="0"/>
            <a:t>” </a:t>
          </a:r>
          <a:endParaRPr lang="el-GR" dirty="0"/>
        </a:p>
      </dgm:t>
    </dgm:pt>
    <dgm:pt modelId="{004A1332-06BF-4522-97EC-B589832AB9F5}" type="parTrans" cxnId="{CD211C60-8F16-4D59-BDD0-896989609653}">
      <dgm:prSet/>
      <dgm:spPr/>
      <dgm:t>
        <a:bodyPr/>
        <a:lstStyle/>
        <a:p>
          <a:endParaRPr lang="el-GR"/>
        </a:p>
      </dgm:t>
    </dgm:pt>
    <dgm:pt modelId="{AE5AD0D3-BBF4-45F1-BD16-7596286CF159}" type="sibTrans" cxnId="{CD211C60-8F16-4D59-BDD0-896989609653}">
      <dgm:prSet/>
      <dgm:spPr/>
      <dgm:t>
        <a:bodyPr/>
        <a:lstStyle/>
        <a:p>
          <a:endParaRPr lang="el-GR"/>
        </a:p>
      </dgm:t>
    </dgm:pt>
    <dgm:pt modelId="{1A75076B-7F40-477E-8D36-507A675D6AEC}">
      <dgm:prSet phldrT="[Text]"/>
      <dgm:spPr/>
      <dgm:t>
        <a:bodyPr/>
        <a:lstStyle/>
        <a:p>
          <a:r>
            <a:rPr lang="el-GR" dirty="0" smtClean="0"/>
            <a:t>Κατασκευάζεται το 14 ορόφων </a:t>
          </a:r>
          <a:r>
            <a:rPr lang="en-US" dirty="0" smtClean="0"/>
            <a:t>“</a:t>
          </a:r>
          <a:r>
            <a:rPr lang="en-US" dirty="0" err="1" smtClean="0"/>
            <a:t>Treet</a:t>
          </a:r>
          <a:r>
            <a:rPr lang="en-US" dirty="0" smtClean="0"/>
            <a:t>” </a:t>
          </a:r>
          <a:r>
            <a:rPr lang="el-GR" dirty="0" smtClean="0"/>
            <a:t>ή </a:t>
          </a:r>
          <a:r>
            <a:rPr lang="en-US" dirty="0" smtClean="0"/>
            <a:t>“The Tree”</a:t>
          </a:r>
          <a:endParaRPr lang="el-GR" dirty="0"/>
        </a:p>
      </dgm:t>
    </dgm:pt>
    <dgm:pt modelId="{428DB506-CA18-4695-948E-4A01E55EBCEF}" type="parTrans" cxnId="{BD5BA46F-3237-4B78-9086-458FA1471B4E}">
      <dgm:prSet/>
      <dgm:spPr/>
      <dgm:t>
        <a:bodyPr/>
        <a:lstStyle/>
        <a:p>
          <a:endParaRPr lang="el-GR"/>
        </a:p>
      </dgm:t>
    </dgm:pt>
    <dgm:pt modelId="{905E5867-86C1-45D9-B58D-59A2259F7419}" type="sibTrans" cxnId="{BD5BA46F-3237-4B78-9086-458FA1471B4E}">
      <dgm:prSet/>
      <dgm:spPr/>
      <dgm:t>
        <a:bodyPr/>
        <a:lstStyle/>
        <a:p>
          <a:endParaRPr lang="el-GR"/>
        </a:p>
      </dgm:t>
    </dgm:pt>
    <dgm:pt modelId="{38E10850-D8F6-4042-8924-900B5BF0A6C0}">
      <dgm:prSet phldrT="[Text]"/>
      <dgm:spPr/>
      <dgm:t>
        <a:bodyPr/>
        <a:lstStyle/>
        <a:p>
          <a:r>
            <a:rPr lang="el-GR" dirty="0" smtClean="0"/>
            <a:t>Εφαρμογή/ χρήση σε υβριδικά συστήματα δόμησης όπως </a:t>
          </a:r>
          <a:r>
            <a:rPr lang="el-GR" dirty="0" err="1" smtClean="0"/>
            <a:t>π.χ</a:t>
          </a:r>
          <a:r>
            <a:rPr lang="el-GR" dirty="0" smtClean="0"/>
            <a:t> </a:t>
          </a:r>
          <a:r>
            <a:rPr lang="en-US" dirty="0" smtClean="0"/>
            <a:t>“LCT ONE” </a:t>
          </a:r>
          <a:r>
            <a:rPr lang="el-GR" dirty="0" smtClean="0"/>
            <a:t>και </a:t>
          </a:r>
          <a:r>
            <a:rPr lang="en-US" dirty="0" smtClean="0"/>
            <a:t>“Wood Innovation &amp; Design Centre”</a:t>
          </a:r>
          <a:endParaRPr lang="el-GR" dirty="0"/>
        </a:p>
      </dgm:t>
    </dgm:pt>
    <dgm:pt modelId="{C1D52189-6037-438B-8CC5-8A841CA8D66F}" type="parTrans" cxnId="{1B8AB700-4677-4139-9AB7-BED14DE9D089}">
      <dgm:prSet/>
      <dgm:spPr/>
      <dgm:t>
        <a:bodyPr/>
        <a:lstStyle/>
        <a:p>
          <a:endParaRPr lang="el-GR"/>
        </a:p>
      </dgm:t>
    </dgm:pt>
    <dgm:pt modelId="{769255F0-11CB-4EE0-AE93-CD7CFFB1D24B}" type="sibTrans" cxnId="{1B8AB700-4677-4139-9AB7-BED14DE9D089}">
      <dgm:prSet/>
      <dgm:spPr/>
      <dgm:t>
        <a:bodyPr/>
        <a:lstStyle/>
        <a:p>
          <a:endParaRPr lang="el-GR"/>
        </a:p>
      </dgm:t>
    </dgm:pt>
    <dgm:pt modelId="{A7CA0CAD-4620-484C-8C4F-AF4CE8FAE6B8}">
      <dgm:prSet phldrT="[Text]"/>
      <dgm:spPr/>
      <dgm:t>
        <a:bodyPr/>
        <a:lstStyle/>
        <a:p>
          <a:r>
            <a:rPr lang="el-GR" dirty="0" smtClean="0"/>
            <a:t>Προτάσεις για 30 ορόφων ουρανοξύστη και 12 ή 20 ορόφων μικρούς ουρανοξύστες με ξύλινο δομικό σύστημα (ενίοτε συνδυαστικά με σκυρόδεμα)</a:t>
          </a:r>
          <a:endParaRPr lang="el-GR" dirty="0"/>
        </a:p>
      </dgm:t>
    </dgm:pt>
    <dgm:pt modelId="{CA0F7C30-E37B-4730-A58E-A6ED7420398F}" type="parTrans" cxnId="{39A45FD5-AD47-430A-ABE1-68D26656647C}">
      <dgm:prSet/>
      <dgm:spPr/>
      <dgm:t>
        <a:bodyPr/>
        <a:lstStyle/>
        <a:p>
          <a:endParaRPr lang="el-GR"/>
        </a:p>
      </dgm:t>
    </dgm:pt>
    <dgm:pt modelId="{3B7D0B78-7494-49B7-A637-A3950C3ED72B}" type="sibTrans" cxnId="{39A45FD5-AD47-430A-ABE1-68D26656647C}">
      <dgm:prSet/>
      <dgm:spPr/>
      <dgm:t>
        <a:bodyPr/>
        <a:lstStyle/>
        <a:p>
          <a:endParaRPr lang="el-GR"/>
        </a:p>
      </dgm:t>
    </dgm:pt>
    <dgm:pt modelId="{E2C66AAD-4993-4799-83A6-EED34ED13266}" type="pres">
      <dgm:prSet presAssocID="{FBC38F3F-EDD1-48AC-8514-018AF22503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DD4D89CE-33CD-4475-8B1A-E899799946CA}" type="pres">
      <dgm:prSet presAssocID="{15161DAB-CA1E-4B44-BEF0-FCCD2BA22604}" presName="composite" presStyleCnt="0"/>
      <dgm:spPr/>
    </dgm:pt>
    <dgm:pt modelId="{073E7899-AA14-4BA5-909B-55BD0F3286DB}" type="pres">
      <dgm:prSet presAssocID="{15161DAB-CA1E-4B44-BEF0-FCCD2BA2260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6B4D5D8-B4CC-4653-B0C0-26FCF444ED2B}" type="pres">
      <dgm:prSet presAssocID="{15161DAB-CA1E-4B44-BEF0-FCCD2BA2260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463D4B5-827F-40A4-822D-AADF59BE2EF5}" type="pres">
      <dgm:prSet presAssocID="{16739686-3DE2-4D19-A111-FA226B48BD0A}" presName="space" presStyleCnt="0"/>
      <dgm:spPr/>
    </dgm:pt>
    <dgm:pt modelId="{1AB6E8DD-D2BD-4BE0-ACC1-F3DC9A778846}" type="pres">
      <dgm:prSet presAssocID="{4AB4397A-78B9-424B-990C-509626477F67}" presName="composite" presStyleCnt="0"/>
      <dgm:spPr/>
    </dgm:pt>
    <dgm:pt modelId="{8FDC4099-D30F-4EF0-A9F1-D2543D1E888D}" type="pres">
      <dgm:prSet presAssocID="{4AB4397A-78B9-424B-990C-509626477F6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E19AAAD-C0E8-43D1-A921-B8F5C60C24EE}" type="pres">
      <dgm:prSet presAssocID="{4AB4397A-78B9-424B-990C-509626477F6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5789436-BFF3-483A-8722-FC4DAAB1E776}" type="pres">
      <dgm:prSet presAssocID="{94943485-0172-495A-ADA8-3E9745B831D1}" presName="space" presStyleCnt="0"/>
      <dgm:spPr/>
    </dgm:pt>
    <dgm:pt modelId="{AA7BB6EC-C16D-4A2A-8C5B-2853ADFECC94}" type="pres">
      <dgm:prSet presAssocID="{D21A644B-7773-4AB5-8019-50182AB30FD1}" presName="composite" presStyleCnt="0"/>
      <dgm:spPr/>
    </dgm:pt>
    <dgm:pt modelId="{E63015E0-4B1D-4214-925F-6DA3339C13EF}" type="pres">
      <dgm:prSet presAssocID="{D21A644B-7773-4AB5-8019-50182AB30FD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94E6429-6C9D-437B-81B5-9AB35994B49F}" type="pres">
      <dgm:prSet presAssocID="{D21A644B-7773-4AB5-8019-50182AB30FD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1A8F6D5-9859-4FD3-B410-F02CAA33AEFE}" srcId="{15161DAB-CA1E-4B44-BEF0-FCCD2BA22604}" destId="{22040BE0-A799-4CF9-9BAF-13A4B3AF1A33}" srcOrd="0" destOrd="0" parTransId="{E9E6DA4C-4786-4294-B399-61AF4F2C6C98}" sibTransId="{089674D4-BC83-4524-AEB0-51DE5D9A2867}"/>
    <dgm:cxn modelId="{DA06ABC3-A285-46C2-BE8C-9B28123CA6FA}" type="presOf" srcId="{004AE5A2-C717-47D2-AB29-C1A2CB87D9A2}" destId="{DE19AAAD-C0E8-43D1-A921-B8F5C60C24EE}" srcOrd="0" destOrd="1" presId="urn:microsoft.com/office/officeart/2005/8/layout/hList1"/>
    <dgm:cxn modelId="{78BC7201-D99A-4F5E-B54C-2122CBEC419C}" srcId="{FBC38F3F-EDD1-48AC-8514-018AF22503F3}" destId="{4AB4397A-78B9-424B-990C-509626477F67}" srcOrd="1" destOrd="0" parTransId="{50F1C2E2-17B0-4E3F-801E-AFDE4A2DDB13}" sibTransId="{94943485-0172-495A-ADA8-3E9745B831D1}"/>
    <dgm:cxn modelId="{1C76D024-DEC1-49FB-BE42-4DB9748E15A5}" srcId="{15161DAB-CA1E-4B44-BEF0-FCCD2BA22604}" destId="{00DD89B7-7BF8-4B00-974E-457D61FAC1AE}" srcOrd="3" destOrd="0" parTransId="{B8E75BA1-88CC-425A-B975-3FD1922E1EE1}" sibTransId="{7E402F34-036C-4DDE-8948-279CEAF36107}"/>
    <dgm:cxn modelId="{BD5BA46F-3237-4B78-9086-458FA1471B4E}" srcId="{D21A644B-7773-4AB5-8019-50182AB30FD1}" destId="{1A75076B-7F40-477E-8D36-507A675D6AEC}" srcOrd="3" destOrd="0" parTransId="{428DB506-CA18-4695-948E-4A01E55EBCEF}" sibTransId="{905E5867-86C1-45D9-B58D-59A2259F7419}"/>
    <dgm:cxn modelId="{2DBCEA87-7164-4AAA-B942-F4D4ABF8006C}" srcId="{D21A644B-7773-4AB5-8019-50182AB30FD1}" destId="{FB738825-7083-4118-B504-E9BC69C8114A}" srcOrd="0" destOrd="0" parTransId="{E35AF744-3034-463B-80CC-A30742DE48BF}" sibTransId="{65D1BFD7-FC93-4F90-B278-E5D873635DC2}"/>
    <dgm:cxn modelId="{45FB952A-FEF0-445D-B0EF-134BB4837DE5}" srcId="{15161DAB-CA1E-4B44-BEF0-FCCD2BA22604}" destId="{95B7924E-0B9E-4646-9405-13402664D7BF}" srcOrd="1" destOrd="0" parTransId="{77FAE7B8-9972-4534-8F2C-7AF099AECE07}" sibTransId="{DCF0F7DB-5FAA-4975-90D5-E268C040FD33}"/>
    <dgm:cxn modelId="{39F031A3-F48B-489A-8C90-A4C6D97F62FB}" srcId="{15161DAB-CA1E-4B44-BEF0-FCCD2BA22604}" destId="{2EA7A83B-959E-46D8-87DF-AF4D28296EE9}" srcOrd="2" destOrd="0" parTransId="{C9023D28-5EDA-4839-A6D2-943535D3D878}" sibTransId="{BBD46E03-851E-42E8-A4D8-1EC922979F69}"/>
    <dgm:cxn modelId="{E3281841-44E6-415C-AB2F-E2BC47EEE19E}" type="presOf" srcId="{FB738825-7083-4118-B504-E9BC69C8114A}" destId="{994E6429-6C9D-437B-81B5-9AB35994B49F}" srcOrd="0" destOrd="0" presId="urn:microsoft.com/office/officeart/2005/8/layout/hList1"/>
    <dgm:cxn modelId="{E763CA70-EF1D-4537-8E1E-BB44B0369EAC}" type="presOf" srcId="{1A75076B-7F40-477E-8D36-507A675D6AEC}" destId="{994E6429-6C9D-437B-81B5-9AB35994B49F}" srcOrd="0" destOrd="3" presId="urn:microsoft.com/office/officeart/2005/8/layout/hList1"/>
    <dgm:cxn modelId="{5E295508-1015-48FB-B2DA-88CB3ECA9941}" type="presOf" srcId="{D1956B86-67FA-45A7-A679-B395095B7E44}" destId="{994E6429-6C9D-437B-81B5-9AB35994B49F}" srcOrd="0" destOrd="1" presId="urn:microsoft.com/office/officeart/2005/8/layout/hList1"/>
    <dgm:cxn modelId="{39A45FD5-AD47-430A-ABE1-68D26656647C}" srcId="{D21A644B-7773-4AB5-8019-50182AB30FD1}" destId="{A7CA0CAD-4620-484C-8C4F-AF4CE8FAE6B8}" srcOrd="5" destOrd="0" parTransId="{CA0F7C30-E37B-4730-A58E-A6ED7420398F}" sibTransId="{3B7D0B78-7494-49B7-A637-A3950C3ED72B}"/>
    <dgm:cxn modelId="{91A1B748-216A-4656-B5CE-F9F381AA97D4}" type="presOf" srcId="{FBC38F3F-EDD1-48AC-8514-018AF22503F3}" destId="{E2C66AAD-4993-4799-83A6-EED34ED13266}" srcOrd="0" destOrd="0" presId="urn:microsoft.com/office/officeart/2005/8/layout/hList1"/>
    <dgm:cxn modelId="{CD211C60-8F16-4D59-BDD0-896989609653}" srcId="{D21A644B-7773-4AB5-8019-50182AB30FD1}" destId="{7B216241-E292-4BFB-96D7-8C3E8A141B26}" srcOrd="2" destOrd="0" parTransId="{004A1332-06BF-4522-97EC-B589832AB9F5}" sibTransId="{AE5AD0D3-BBF4-45F1-BD16-7596286CF159}"/>
    <dgm:cxn modelId="{FDBC5827-8746-440E-BC50-D0819505DC2A}" type="presOf" srcId="{95B7924E-0B9E-4646-9405-13402664D7BF}" destId="{16B4D5D8-B4CC-4653-B0C0-26FCF444ED2B}" srcOrd="0" destOrd="1" presId="urn:microsoft.com/office/officeart/2005/8/layout/hList1"/>
    <dgm:cxn modelId="{66E58244-A0B8-441C-A3AC-01AEFF979D7B}" type="presOf" srcId="{A7CA0CAD-4620-484C-8C4F-AF4CE8FAE6B8}" destId="{994E6429-6C9D-437B-81B5-9AB35994B49F}" srcOrd="0" destOrd="5" presId="urn:microsoft.com/office/officeart/2005/8/layout/hList1"/>
    <dgm:cxn modelId="{4200BCA9-BFF8-4487-A495-709F38EA54CB}" type="presOf" srcId="{38E10850-D8F6-4042-8924-900B5BF0A6C0}" destId="{994E6429-6C9D-437B-81B5-9AB35994B49F}" srcOrd="0" destOrd="4" presId="urn:microsoft.com/office/officeart/2005/8/layout/hList1"/>
    <dgm:cxn modelId="{7D0BE133-6DE0-42D5-815B-8AD834FBFD23}" srcId="{4AB4397A-78B9-424B-990C-509626477F67}" destId="{004AE5A2-C717-47D2-AB29-C1A2CB87D9A2}" srcOrd="1" destOrd="0" parTransId="{44465A7C-5A9D-4C19-AC92-988CB68D7073}" sibTransId="{4C68D587-566E-4CDE-8834-9F10B355196A}"/>
    <dgm:cxn modelId="{1B8AB700-4677-4139-9AB7-BED14DE9D089}" srcId="{D21A644B-7773-4AB5-8019-50182AB30FD1}" destId="{38E10850-D8F6-4042-8924-900B5BF0A6C0}" srcOrd="4" destOrd="0" parTransId="{C1D52189-6037-438B-8CC5-8A841CA8D66F}" sibTransId="{769255F0-11CB-4EE0-AE93-CD7CFFB1D24B}"/>
    <dgm:cxn modelId="{ED586C88-9A9F-4D93-A0D5-0E1DAB1D01DE}" type="presOf" srcId="{22040BE0-A799-4CF9-9BAF-13A4B3AF1A33}" destId="{16B4D5D8-B4CC-4653-B0C0-26FCF444ED2B}" srcOrd="0" destOrd="0" presId="urn:microsoft.com/office/officeart/2005/8/layout/hList1"/>
    <dgm:cxn modelId="{995EC641-D509-420A-974F-2B23B5602437}" type="presOf" srcId="{2F7A7198-6D16-4ED8-919C-96C9A152BCED}" destId="{DE19AAAD-C0E8-43D1-A921-B8F5C60C24EE}" srcOrd="0" destOrd="0" presId="urn:microsoft.com/office/officeart/2005/8/layout/hList1"/>
    <dgm:cxn modelId="{DA9E1AA7-5D51-4663-B4A9-E6C4614048FE}" srcId="{D21A644B-7773-4AB5-8019-50182AB30FD1}" destId="{D1956B86-67FA-45A7-A679-B395095B7E44}" srcOrd="1" destOrd="0" parTransId="{08AF588A-FA6A-4231-BD91-A3CE7137547A}" sibTransId="{250DEE0B-6CA4-445F-AE52-624AB7D0B5EE}"/>
    <dgm:cxn modelId="{0E27C799-41FB-47F2-8DF2-B907B23AB3DC}" srcId="{FBC38F3F-EDD1-48AC-8514-018AF22503F3}" destId="{15161DAB-CA1E-4B44-BEF0-FCCD2BA22604}" srcOrd="0" destOrd="0" parTransId="{D2F3B400-C708-434D-9839-576A4393225A}" sibTransId="{16739686-3DE2-4D19-A111-FA226B48BD0A}"/>
    <dgm:cxn modelId="{5553EE84-014F-4F6A-81A9-586371212D27}" type="presOf" srcId="{4AB4397A-78B9-424B-990C-509626477F67}" destId="{8FDC4099-D30F-4EF0-A9F1-D2543D1E888D}" srcOrd="0" destOrd="0" presId="urn:microsoft.com/office/officeart/2005/8/layout/hList1"/>
    <dgm:cxn modelId="{5C4B8995-4201-4D34-8199-9B2EA843338B}" type="presOf" srcId="{2EA7A83B-959E-46D8-87DF-AF4D28296EE9}" destId="{16B4D5D8-B4CC-4653-B0C0-26FCF444ED2B}" srcOrd="0" destOrd="2" presId="urn:microsoft.com/office/officeart/2005/8/layout/hList1"/>
    <dgm:cxn modelId="{5AFB309F-24C1-4F3C-8F98-6A48A155BFCD}" type="presOf" srcId="{D21A644B-7773-4AB5-8019-50182AB30FD1}" destId="{E63015E0-4B1D-4214-925F-6DA3339C13EF}" srcOrd="0" destOrd="0" presId="urn:microsoft.com/office/officeart/2005/8/layout/hList1"/>
    <dgm:cxn modelId="{9A4356DE-3215-427A-B02B-8E3540370CE6}" type="presOf" srcId="{15161DAB-CA1E-4B44-BEF0-FCCD2BA22604}" destId="{073E7899-AA14-4BA5-909B-55BD0F3286DB}" srcOrd="0" destOrd="0" presId="urn:microsoft.com/office/officeart/2005/8/layout/hList1"/>
    <dgm:cxn modelId="{E959DAC2-ACCF-4856-9D95-2AEE0E633990}" type="presOf" srcId="{7B216241-E292-4BFB-96D7-8C3E8A141B26}" destId="{994E6429-6C9D-437B-81B5-9AB35994B49F}" srcOrd="0" destOrd="2" presId="urn:microsoft.com/office/officeart/2005/8/layout/hList1"/>
    <dgm:cxn modelId="{1314BFAA-EFF7-4E48-8762-C95C78228530}" type="presOf" srcId="{00DD89B7-7BF8-4B00-974E-457D61FAC1AE}" destId="{16B4D5D8-B4CC-4653-B0C0-26FCF444ED2B}" srcOrd="0" destOrd="3" presId="urn:microsoft.com/office/officeart/2005/8/layout/hList1"/>
    <dgm:cxn modelId="{78626631-1F80-429C-910B-6BEDA085BF16}" srcId="{4AB4397A-78B9-424B-990C-509626477F67}" destId="{2F7A7198-6D16-4ED8-919C-96C9A152BCED}" srcOrd="0" destOrd="0" parTransId="{B5B29B65-6D84-4C60-9801-91BE7C5F233F}" sibTransId="{A5AAF1EB-E991-4966-9E18-67C255464012}"/>
    <dgm:cxn modelId="{EADE609B-10A0-47EF-8F7B-EF05D483F355}" srcId="{FBC38F3F-EDD1-48AC-8514-018AF22503F3}" destId="{D21A644B-7773-4AB5-8019-50182AB30FD1}" srcOrd="2" destOrd="0" parTransId="{F03075E3-2AE6-4377-9BC0-637D931465A2}" sibTransId="{B5EA3A14-BEA6-4C5D-A4A5-3076338B9552}"/>
    <dgm:cxn modelId="{52256ED1-D90E-4C06-B4EE-86CC927FC041}" type="presParOf" srcId="{E2C66AAD-4993-4799-83A6-EED34ED13266}" destId="{DD4D89CE-33CD-4475-8B1A-E899799946CA}" srcOrd="0" destOrd="0" presId="urn:microsoft.com/office/officeart/2005/8/layout/hList1"/>
    <dgm:cxn modelId="{C4C068B3-8F12-46AF-A7AF-0E9AE25A2248}" type="presParOf" srcId="{DD4D89CE-33CD-4475-8B1A-E899799946CA}" destId="{073E7899-AA14-4BA5-909B-55BD0F3286DB}" srcOrd="0" destOrd="0" presId="urn:microsoft.com/office/officeart/2005/8/layout/hList1"/>
    <dgm:cxn modelId="{C63EA7FC-CF35-4DAC-8E5E-F9D08ADA5C4E}" type="presParOf" srcId="{DD4D89CE-33CD-4475-8B1A-E899799946CA}" destId="{16B4D5D8-B4CC-4653-B0C0-26FCF444ED2B}" srcOrd="1" destOrd="0" presId="urn:microsoft.com/office/officeart/2005/8/layout/hList1"/>
    <dgm:cxn modelId="{E90EFCC9-BDD9-47F1-B9A4-46828DE99CAE}" type="presParOf" srcId="{E2C66AAD-4993-4799-83A6-EED34ED13266}" destId="{3463D4B5-827F-40A4-822D-AADF59BE2EF5}" srcOrd="1" destOrd="0" presId="urn:microsoft.com/office/officeart/2005/8/layout/hList1"/>
    <dgm:cxn modelId="{A3ED9A27-54A6-44CA-8306-8F0FC810945E}" type="presParOf" srcId="{E2C66AAD-4993-4799-83A6-EED34ED13266}" destId="{1AB6E8DD-D2BD-4BE0-ACC1-F3DC9A778846}" srcOrd="2" destOrd="0" presId="urn:microsoft.com/office/officeart/2005/8/layout/hList1"/>
    <dgm:cxn modelId="{C4E4F9A7-E2AC-48C9-ACDE-F2310DCFB4E7}" type="presParOf" srcId="{1AB6E8DD-D2BD-4BE0-ACC1-F3DC9A778846}" destId="{8FDC4099-D30F-4EF0-A9F1-D2543D1E888D}" srcOrd="0" destOrd="0" presId="urn:microsoft.com/office/officeart/2005/8/layout/hList1"/>
    <dgm:cxn modelId="{D231EBFE-1EC0-487D-A2E4-E684C1D52858}" type="presParOf" srcId="{1AB6E8DD-D2BD-4BE0-ACC1-F3DC9A778846}" destId="{DE19AAAD-C0E8-43D1-A921-B8F5C60C24EE}" srcOrd="1" destOrd="0" presId="urn:microsoft.com/office/officeart/2005/8/layout/hList1"/>
    <dgm:cxn modelId="{D87C0D2F-1824-4025-9C06-FFE4A1ED76DB}" type="presParOf" srcId="{E2C66AAD-4993-4799-83A6-EED34ED13266}" destId="{55789436-BFF3-483A-8722-FC4DAAB1E776}" srcOrd="3" destOrd="0" presId="urn:microsoft.com/office/officeart/2005/8/layout/hList1"/>
    <dgm:cxn modelId="{D2850866-16F6-43FD-A891-C22B130C8B4A}" type="presParOf" srcId="{E2C66AAD-4993-4799-83A6-EED34ED13266}" destId="{AA7BB6EC-C16D-4A2A-8C5B-2853ADFECC94}" srcOrd="4" destOrd="0" presId="urn:microsoft.com/office/officeart/2005/8/layout/hList1"/>
    <dgm:cxn modelId="{656A7337-A797-4F48-8974-F1252DD6D562}" type="presParOf" srcId="{AA7BB6EC-C16D-4A2A-8C5B-2853ADFECC94}" destId="{E63015E0-4B1D-4214-925F-6DA3339C13EF}" srcOrd="0" destOrd="0" presId="urn:microsoft.com/office/officeart/2005/8/layout/hList1"/>
    <dgm:cxn modelId="{2246868E-18DE-4837-A3EC-81CE8942E4CE}" type="presParOf" srcId="{AA7BB6EC-C16D-4A2A-8C5B-2853ADFECC94}" destId="{994E6429-6C9D-437B-81B5-9AB35994B49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EE26FF-A4F1-40CB-8E36-38EEC921D2D8}" type="doc">
      <dgm:prSet loTypeId="urn:microsoft.com/office/officeart/2005/8/layout/list1" loCatId="list" qsTypeId="urn:microsoft.com/office/officeart/2005/8/quickstyle/3d1" qsCatId="3D" csTypeId="urn:microsoft.com/office/officeart/2005/8/colors/accent1_2#5" csCatId="accent1" phldr="1"/>
      <dgm:spPr/>
      <dgm:t>
        <a:bodyPr/>
        <a:lstStyle/>
        <a:p>
          <a:endParaRPr lang="el-GR"/>
        </a:p>
      </dgm:t>
    </dgm:pt>
    <dgm:pt modelId="{BF0FEC10-A2C4-428A-8CC6-8621DEE8F3D9}">
      <dgm:prSet phldrT="[Text]"/>
      <dgm:spPr/>
      <dgm:t>
        <a:bodyPr/>
        <a:lstStyle/>
        <a:p>
          <a:r>
            <a:rPr lang="el-GR" dirty="0" smtClean="0"/>
            <a:t>Ευρέως διαδεδομένο ιδιαίτερα στην Αμερική, τη Βόρεια και Κεντρική Ευρώπη για χρήση κατοικίας, αλλά και εμπορικών δραστηριοτήτων</a:t>
          </a:r>
          <a:endParaRPr lang="el-GR" dirty="0"/>
        </a:p>
      </dgm:t>
    </dgm:pt>
    <dgm:pt modelId="{A12D2D51-33C6-483C-A9D7-9A0EF96497F0}" type="parTrans" cxnId="{D521F77F-CF16-402E-AD68-CA9DCE756054}">
      <dgm:prSet/>
      <dgm:spPr/>
      <dgm:t>
        <a:bodyPr/>
        <a:lstStyle/>
        <a:p>
          <a:endParaRPr lang="el-GR"/>
        </a:p>
      </dgm:t>
    </dgm:pt>
    <dgm:pt modelId="{8A99371D-78BD-4B16-8BE1-248C5ED37814}" type="sibTrans" cxnId="{D521F77F-CF16-402E-AD68-CA9DCE756054}">
      <dgm:prSet/>
      <dgm:spPr/>
      <dgm:t>
        <a:bodyPr/>
        <a:lstStyle/>
        <a:p>
          <a:endParaRPr lang="el-GR"/>
        </a:p>
      </dgm:t>
    </dgm:pt>
    <dgm:pt modelId="{FAB16B47-0B12-4C80-B9EB-8C70825EB508}">
      <dgm:prSet phldrT="[Text]"/>
      <dgm:spPr/>
      <dgm:t>
        <a:bodyPr/>
        <a:lstStyle/>
        <a:p>
          <a:r>
            <a:rPr lang="el-GR" dirty="0" smtClean="0"/>
            <a:t>Η νέα τεχνολογία αυξάνει δραματικά τη δυναμική για μεγάλες εμπορικές ξύλινες κατασκευές και οι κατασκευαστικοί κώδικες αλλάζουν για να προσαρμοστούν</a:t>
          </a:r>
          <a:endParaRPr lang="el-GR" dirty="0"/>
        </a:p>
      </dgm:t>
    </dgm:pt>
    <dgm:pt modelId="{2D5B32E7-E691-4B46-9438-10D77F41E2A1}" type="parTrans" cxnId="{7A1C1205-737F-485C-B5E9-EB2294A9423E}">
      <dgm:prSet/>
      <dgm:spPr/>
      <dgm:t>
        <a:bodyPr/>
        <a:lstStyle/>
        <a:p>
          <a:endParaRPr lang="el-GR"/>
        </a:p>
      </dgm:t>
    </dgm:pt>
    <dgm:pt modelId="{9C30A9AA-6329-4240-A7E3-69D4DD0B9E37}" type="sibTrans" cxnId="{7A1C1205-737F-485C-B5E9-EB2294A9423E}">
      <dgm:prSet/>
      <dgm:spPr/>
      <dgm:t>
        <a:bodyPr/>
        <a:lstStyle/>
        <a:p>
          <a:endParaRPr lang="el-GR"/>
        </a:p>
      </dgm:t>
    </dgm:pt>
    <dgm:pt modelId="{57EDB9CC-095F-42A7-98BF-75C2980FBC85}">
      <dgm:prSet phldrT="[Text]"/>
      <dgm:spPr/>
      <dgm:t>
        <a:bodyPr/>
        <a:lstStyle/>
        <a:p>
          <a:r>
            <a:rPr lang="el-GR" dirty="0" smtClean="0"/>
            <a:t>Πολλά υποσχόμενα μακροπρόθεσμα τα προκατασκευασμένα κτίρια</a:t>
          </a:r>
          <a:endParaRPr lang="el-GR" dirty="0"/>
        </a:p>
      </dgm:t>
    </dgm:pt>
    <dgm:pt modelId="{4061F8DB-4CF5-444F-AE6D-DB58D53B0B55}" type="parTrans" cxnId="{75C3CD48-76D4-429D-AEFB-985BDC710900}">
      <dgm:prSet/>
      <dgm:spPr/>
      <dgm:t>
        <a:bodyPr/>
        <a:lstStyle/>
        <a:p>
          <a:endParaRPr lang="el-GR"/>
        </a:p>
      </dgm:t>
    </dgm:pt>
    <dgm:pt modelId="{39B790BB-557F-4B9E-9A8A-9BD89A7A6116}" type="sibTrans" cxnId="{75C3CD48-76D4-429D-AEFB-985BDC710900}">
      <dgm:prSet/>
      <dgm:spPr/>
      <dgm:t>
        <a:bodyPr/>
        <a:lstStyle/>
        <a:p>
          <a:endParaRPr lang="el-GR"/>
        </a:p>
      </dgm:t>
    </dgm:pt>
    <dgm:pt modelId="{E9ACE50A-31B4-4B1F-A5E9-C291DACB266D}">
      <dgm:prSet phldrT="[Text]"/>
      <dgm:spPr/>
      <dgm:t>
        <a:bodyPr/>
        <a:lstStyle/>
        <a:p>
          <a:r>
            <a:rPr lang="el-GR" sz="1600" dirty="0" smtClean="0"/>
            <a:t>Ανανεώσιμος φυσικός πόρος με ελάχιστο ενεργειακό αποτύπωμα</a:t>
          </a:r>
          <a:endParaRPr lang="el-GR" sz="1600" dirty="0"/>
        </a:p>
      </dgm:t>
    </dgm:pt>
    <dgm:pt modelId="{14A96EB2-4189-4A1D-9B02-FE625CEC7B09}" type="parTrans" cxnId="{BD0D8ED1-C29D-4701-94D0-43535D86446A}">
      <dgm:prSet/>
      <dgm:spPr/>
      <dgm:t>
        <a:bodyPr/>
        <a:lstStyle/>
        <a:p>
          <a:endParaRPr lang="el-GR"/>
        </a:p>
      </dgm:t>
    </dgm:pt>
    <dgm:pt modelId="{6EB4CE1B-0C03-412C-9C48-F3B42335A9EA}" type="sibTrans" cxnId="{BD0D8ED1-C29D-4701-94D0-43535D86446A}">
      <dgm:prSet/>
      <dgm:spPr/>
      <dgm:t>
        <a:bodyPr/>
        <a:lstStyle/>
        <a:p>
          <a:endParaRPr lang="el-GR"/>
        </a:p>
      </dgm:t>
    </dgm:pt>
    <dgm:pt modelId="{764A184C-E65E-4EF1-B959-F73451A95144}">
      <dgm:prSet phldrT="[Text]"/>
      <dgm:spPr/>
      <dgm:t>
        <a:bodyPr/>
        <a:lstStyle/>
        <a:p>
          <a:r>
            <a:rPr lang="el-GR" dirty="0" smtClean="0"/>
            <a:t>Απεριόριστες αρχιτεκτονικές επιλογές, άψογη συνεργασία με άλλα υλικά ,υπερτερεί αισθητικά</a:t>
          </a:r>
          <a:endParaRPr lang="el-GR" dirty="0"/>
        </a:p>
      </dgm:t>
    </dgm:pt>
    <dgm:pt modelId="{A319C0AE-1901-4F60-9FC8-664959803E52}" type="parTrans" cxnId="{15F4D6F7-DDB5-4310-9766-53A928AF5F67}">
      <dgm:prSet/>
      <dgm:spPr/>
      <dgm:t>
        <a:bodyPr/>
        <a:lstStyle/>
        <a:p>
          <a:endParaRPr lang="el-GR"/>
        </a:p>
      </dgm:t>
    </dgm:pt>
    <dgm:pt modelId="{16EF424C-CA61-4601-85DA-8F0716A32DFC}" type="sibTrans" cxnId="{15F4D6F7-DDB5-4310-9766-53A928AF5F67}">
      <dgm:prSet/>
      <dgm:spPr/>
      <dgm:t>
        <a:bodyPr/>
        <a:lstStyle/>
        <a:p>
          <a:endParaRPr lang="el-GR"/>
        </a:p>
      </dgm:t>
    </dgm:pt>
    <dgm:pt modelId="{624A3156-787C-4A0A-913B-3FBBC6D60FE4}">
      <dgm:prSet phldrT="[Text]"/>
      <dgm:spPr/>
      <dgm:t>
        <a:bodyPr/>
        <a:lstStyle/>
        <a:p>
          <a:r>
            <a:rPr lang="el-GR" dirty="0" smtClean="0"/>
            <a:t>Σταδιακά αυξανόμενη ενημέρωση και επιμόρφωση  στον τομέα αυτόν στην Ελλάδα</a:t>
          </a:r>
          <a:endParaRPr lang="el-GR" dirty="0"/>
        </a:p>
      </dgm:t>
    </dgm:pt>
    <dgm:pt modelId="{A48F0D99-64E3-4937-A9A6-59D75566C082}" type="parTrans" cxnId="{693508AE-DA0E-4DC4-B115-EB458D21FB02}">
      <dgm:prSet/>
      <dgm:spPr/>
      <dgm:t>
        <a:bodyPr/>
        <a:lstStyle/>
        <a:p>
          <a:endParaRPr lang="el-GR"/>
        </a:p>
      </dgm:t>
    </dgm:pt>
    <dgm:pt modelId="{00F7D91E-238C-4F65-8256-39627189271F}" type="sibTrans" cxnId="{693508AE-DA0E-4DC4-B115-EB458D21FB02}">
      <dgm:prSet/>
      <dgm:spPr/>
      <dgm:t>
        <a:bodyPr/>
        <a:lstStyle/>
        <a:p>
          <a:endParaRPr lang="el-GR"/>
        </a:p>
      </dgm:t>
    </dgm:pt>
    <dgm:pt modelId="{0DB7F178-F657-4A85-BE97-8EDA7BB45A36}">
      <dgm:prSet phldrT="[Text]"/>
      <dgm:spPr/>
      <dgm:t>
        <a:bodyPr/>
        <a:lstStyle/>
        <a:p>
          <a:r>
            <a:rPr lang="el-GR" dirty="0" smtClean="0"/>
            <a:t>Το ξύλο είναι ένα ανταγωνιστικότατο προϊόν, το οποίο είναι ικανό να δώσει λύση στις υψηλές κτιριακές κατασκευές, είτε μόνο του είτε συνδυαστικά με το σκυρόδεμα και το χάλυβα</a:t>
          </a:r>
          <a:endParaRPr lang="el-GR" dirty="0"/>
        </a:p>
      </dgm:t>
    </dgm:pt>
    <dgm:pt modelId="{A941377F-AD6C-402D-BDF3-F5F2D215E0C2}" type="parTrans" cxnId="{B0FEF9FB-9D87-4064-9802-A9258E32E300}">
      <dgm:prSet/>
      <dgm:spPr/>
      <dgm:t>
        <a:bodyPr/>
        <a:lstStyle/>
        <a:p>
          <a:endParaRPr lang="el-GR"/>
        </a:p>
      </dgm:t>
    </dgm:pt>
    <dgm:pt modelId="{F38CDEA3-CEBF-4BB3-8574-F3D709EC4286}" type="sibTrans" cxnId="{B0FEF9FB-9D87-4064-9802-A9258E32E300}">
      <dgm:prSet/>
      <dgm:spPr/>
      <dgm:t>
        <a:bodyPr/>
        <a:lstStyle/>
        <a:p>
          <a:endParaRPr lang="el-GR"/>
        </a:p>
      </dgm:t>
    </dgm:pt>
    <dgm:pt modelId="{7FE8DC48-2954-4C9A-8F42-769D59F0C1BB}" type="pres">
      <dgm:prSet presAssocID="{ADEE26FF-A4F1-40CB-8E36-38EEC921D2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CA4F3BC8-BC58-4C9D-814C-B1A6BB7A85D7}" type="pres">
      <dgm:prSet presAssocID="{E9ACE50A-31B4-4B1F-A5E9-C291DACB266D}" presName="parentLin" presStyleCnt="0"/>
      <dgm:spPr/>
    </dgm:pt>
    <dgm:pt modelId="{09A4EA7A-7F95-4DA2-99ED-C26478719CBB}" type="pres">
      <dgm:prSet presAssocID="{E9ACE50A-31B4-4B1F-A5E9-C291DACB266D}" presName="parentLeftMargin" presStyleLbl="node1" presStyleIdx="0" presStyleCnt="7"/>
      <dgm:spPr/>
      <dgm:t>
        <a:bodyPr/>
        <a:lstStyle/>
        <a:p>
          <a:endParaRPr lang="el-GR"/>
        </a:p>
      </dgm:t>
    </dgm:pt>
    <dgm:pt modelId="{2CC6623E-0013-488A-8A75-E3E153D27E4E}" type="pres">
      <dgm:prSet presAssocID="{E9ACE50A-31B4-4B1F-A5E9-C291DACB266D}" presName="parentText" presStyleLbl="node1" presStyleIdx="0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85E4868-FEC3-4439-B970-5445FFBC9A75}" type="pres">
      <dgm:prSet presAssocID="{E9ACE50A-31B4-4B1F-A5E9-C291DACB266D}" presName="negativeSpace" presStyleCnt="0"/>
      <dgm:spPr/>
    </dgm:pt>
    <dgm:pt modelId="{8717ACBA-727E-4343-8066-8437C0A437EB}" type="pres">
      <dgm:prSet presAssocID="{E9ACE50A-31B4-4B1F-A5E9-C291DACB266D}" presName="childText" presStyleLbl="conFgAcc1" presStyleIdx="0" presStyleCnt="7">
        <dgm:presLayoutVars>
          <dgm:bulletEnabled val="1"/>
        </dgm:presLayoutVars>
      </dgm:prSet>
      <dgm:spPr/>
    </dgm:pt>
    <dgm:pt modelId="{3A20F21D-A040-4AA5-8979-E5BAE9F4A13A}" type="pres">
      <dgm:prSet presAssocID="{6EB4CE1B-0C03-412C-9C48-F3B42335A9EA}" presName="spaceBetweenRectangles" presStyleCnt="0"/>
      <dgm:spPr/>
    </dgm:pt>
    <dgm:pt modelId="{D663576C-1A15-4AE4-BF45-14AE2953D802}" type="pres">
      <dgm:prSet presAssocID="{764A184C-E65E-4EF1-B959-F73451A95144}" presName="parentLin" presStyleCnt="0"/>
      <dgm:spPr/>
    </dgm:pt>
    <dgm:pt modelId="{23710D6C-F770-46D9-A541-43255C68D879}" type="pres">
      <dgm:prSet presAssocID="{764A184C-E65E-4EF1-B959-F73451A95144}" presName="parentLeftMargin" presStyleLbl="node1" presStyleIdx="0" presStyleCnt="7"/>
      <dgm:spPr/>
      <dgm:t>
        <a:bodyPr/>
        <a:lstStyle/>
        <a:p>
          <a:endParaRPr lang="el-GR"/>
        </a:p>
      </dgm:t>
    </dgm:pt>
    <dgm:pt modelId="{C81C7E73-1AF5-4FF4-8955-390ED5DCD049}" type="pres">
      <dgm:prSet presAssocID="{764A184C-E65E-4EF1-B959-F73451A95144}" presName="parentText" presStyleLbl="node1" presStyleIdx="1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64CD19F-A802-4221-B642-EB066AE4B127}" type="pres">
      <dgm:prSet presAssocID="{764A184C-E65E-4EF1-B959-F73451A95144}" presName="negativeSpace" presStyleCnt="0"/>
      <dgm:spPr/>
    </dgm:pt>
    <dgm:pt modelId="{9727271D-70C9-42A9-8900-F7E0D8A5F225}" type="pres">
      <dgm:prSet presAssocID="{764A184C-E65E-4EF1-B959-F73451A95144}" presName="childText" presStyleLbl="conFgAcc1" presStyleIdx="1" presStyleCnt="7">
        <dgm:presLayoutVars>
          <dgm:bulletEnabled val="1"/>
        </dgm:presLayoutVars>
      </dgm:prSet>
      <dgm:spPr/>
    </dgm:pt>
    <dgm:pt modelId="{94ED09BA-2C0E-4D5A-A743-9017FBB08F39}" type="pres">
      <dgm:prSet presAssocID="{16EF424C-CA61-4601-85DA-8F0716A32DFC}" presName="spaceBetweenRectangles" presStyleCnt="0"/>
      <dgm:spPr/>
    </dgm:pt>
    <dgm:pt modelId="{8521B80D-790A-4F08-BD01-F60B29C98BE3}" type="pres">
      <dgm:prSet presAssocID="{BF0FEC10-A2C4-428A-8CC6-8621DEE8F3D9}" presName="parentLin" presStyleCnt="0"/>
      <dgm:spPr/>
    </dgm:pt>
    <dgm:pt modelId="{8D3392C9-261B-4189-ADAB-38547A138196}" type="pres">
      <dgm:prSet presAssocID="{BF0FEC10-A2C4-428A-8CC6-8621DEE8F3D9}" presName="parentLeftMargin" presStyleLbl="node1" presStyleIdx="1" presStyleCnt="7"/>
      <dgm:spPr/>
      <dgm:t>
        <a:bodyPr/>
        <a:lstStyle/>
        <a:p>
          <a:endParaRPr lang="el-GR"/>
        </a:p>
      </dgm:t>
    </dgm:pt>
    <dgm:pt modelId="{64F69B7D-C5C6-4331-952A-0328D05C6BD1}" type="pres">
      <dgm:prSet presAssocID="{BF0FEC10-A2C4-428A-8CC6-8621DEE8F3D9}" presName="parentText" presStyleLbl="node1" presStyleIdx="2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AD68B6B-20EC-4E87-9097-9B5C28E4BDB1}" type="pres">
      <dgm:prSet presAssocID="{BF0FEC10-A2C4-428A-8CC6-8621DEE8F3D9}" presName="negativeSpace" presStyleCnt="0"/>
      <dgm:spPr/>
    </dgm:pt>
    <dgm:pt modelId="{E5BC669A-126F-444F-A213-0309D2F4FEFC}" type="pres">
      <dgm:prSet presAssocID="{BF0FEC10-A2C4-428A-8CC6-8621DEE8F3D9}" presName="childText" presStyleLbl="conFgAcc1" presStyleIdx="2" presStyleCnt="7">
        <dgm:presLayoutVars>
          <dgm:bulletEnabled val="1"/>
        </dgm:presLayoutVars>
      </dgm:prSet>
      <dgm:spPr/>
    </dgm:pt>
    <dgm:pt modelId="{0B07F281-7681-42B0-B644-4E597EAE7C44}" type="pres">
      <dgm:prSet presAssocID="{8A99371D-78BD-4B16-8BE1-248C5ED37814}" presName="spaceBetweenRectangles" presStyleCnt="0"/>
      <dgm:spPr/>
    </dgm:pt>
    <dgm:pt modelId="{B2602015-949B-4695-A3A4-1F7B6523539B}" type="pres">
      <dgm:prSet presAssocID="{624A3156-787C-4A0A-913B-3FBBC6D60FE4}" presName="parentLin" presStyleCnt="0"/>
      <dgm:spPr/>
    </dgm:pt>
    <dgm:pt modelId="{2DFA3041-C822-4023-97A7-1E43978B1530}" type="pres">
      <dgm:prSet presAssocID="{624A3156-787C-4A0A-913B-3FBBC6D60FE4}" presName="parentLeftMargin" presStyleLbl="node1" presStyleIdx="2" presStyleCnt="7"/>
      <dgm:spPr/>
      <dgm:t>
        <a:bodyPr/>
        <a:lstStyle/>
        <a:p>
          <a:endParaRPr lang="el-GR"/>
        </a:p>
      </dgm:t>
    </dgm:pt>
    <dgm:pt modelId="{AC0113D3-DDC3-4854-B469-E4E48EC34082}" type="pres">
      <dgm:prSet presAssocID="{624A3156-787C-4A0A-913B-3FBBC6D60FE4}" presName="parentText" presStyleLbl="node1" presStyleIdx="3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270A701-F1D8-402C-90C0-09AE56172A24}" type="pres">
      <dgm:prSet presAssocID="{624A3156-787C-4A0A-913B-3FBBC6D60FE4}" presName="negativeSpace" presStyleCnt="0"/>
      <dgm:spPr/>
    </dgm:pt>
    <dgm:pt modelId="{B4D60B43-25E0-4DEB-9D76-830C5AC8A0D5}" type="pres">
      <dgm:prSet presAssocID="{624A3156-787C-4A0A-913B-3FBBC6D60FE4}" presName="childText" presStyleLbl="conFgAcc1" presStyleIdx="3" presStyleCnt="7">
        <dgm:presLayoutVars>
          <dgm:bulletEnabled val="1"/>
        </dgm:presLayoutVars>
      </dgm:prSet>
      <dgm:spPr/>
    </dgm:pt>
    <dgm:pt modelId="{C57E668D-C098-45D9-B05F-E760CE349305}" type="pres">
      <dgm:prSet presAssocID="{00F7D91E-238C-4F65-8256-39627189271F}" presName="spaceBetweenRectangles" presStyleCnt="0"/>
      <dgm:spPr/>
    </dgm:pt>
    <dgm:pt modelId="{9385CD14-A627-4534-8324-D5FC7ACDBB06}" type="pres">
      <dgm:prSet presAssocID="{FAB16B47-0B12-4C80-B9EB-8C70825EB508}" presName="parentLin" presStyleCnt="0"/>
      <dgm:spPr/>
    </dgm:pt>
    <dgm:pt modelId="{980565CD-67D7-41EE-971C-0A0389CE918C}" type="pres">
      <dgm:prSet presAssocID="{FAB16B47-0B12-4C80-B9EB-8C70825EB508}" presName="parentLeftMargin" presStyleLbl="node1" presStyleIdx="3" presStyleCnt="7"/>
      <dgm:spPr/>
      <dgm:t>
        <a:bodyPr/>
        <a:lstStyle/>
        <a:p>
          <a:endParaRPr lang="el-GR"/>
        </a:p>
      </dgm:t>
    </dgm:pt>
    <dgm:pt modelId="{2730D326-BF75-4E86-99E8-2EA8049A0FA9}" type="pres">
      <dgm:prSet presAssocID="{FAB16B47-0B12-4C80-B9EB-8C70825EB508}" presName="parentText" presStyleLbl="node1" presStyleIdx="4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FCCC778-E079-4941-97AE-9926F4EE67C0}" type="pres">
      <dgm:prSet presAssocID="{FAB16B47-0B12-4C80-B9EB-8C70825EB508}" presName="negativeSpace" presStyleCnt="0"/>
      <dgm:spPr/>
    </dgm:pt>
    <dgm:pt modelId="{1CECF3A5-5998-459D-90D6-335E4AB5D1C8}" type="pres">
      <dgm:prSet presAssocID="{FAB16B47-0B12-4C80-B9EB-8C70825EB508}" presName="childText" presStyleLbl="conFgAcc1" presStyleIdx="4" presStyleCnt="7">
        <dgm:presLayoutVars>
          <dgm:bulletEnabled val="1"/>
        </dgm:presLayoutVars>
      </dgm:prSet>
      <dgm:spPr/>
    </dgm:pt>
    <dgm:pt modelId="{899D7708-378E-45CA-9D45-25C306FFD66D}" type="pres">
      <dgm:prSet presAssocID="{9C30A9AA-6329-4240-A7E3-69D4DD0B9E37}" presName="spaceBetweenRectangles" presStyleCnt="0"/>
      <dgm:spPr/>
    </dgm:pt>
    <dgm:pt modelId="{191C2A6F-99BD-4C9A-8903-FFF2A6DDBEFF}" type="pres">
      <dgm:prSet presAssocID="{57EDB9CC-095F-42A7-98BF-75C2980FBC85}" presName="parentLin" presStyleCnt="0"/>
      <dgm:spPr/>
    </dgm:pt>
    <dgm:pt modelId="{2B915249-5ABC-474C-B173-30235725DF20}" type="pres">
      <dgm:prSet presAssocID="{57EDB9CC-095F-42A7-98BF-75C2980FBC85}" presName="parentLeftMargin" presStyleLbl="node1" presStyleIdx="4" presStyleCnt="7"/>
      <dgm:spPr/>
      <dgm:t>
        <a:bodyPr/>
        <a:lstStyle/>
        <a:p>
          <a:endParaRPr lang="el-GR"/>
        </a:p>
      </dgm:t>
    </dgm:pt>
    <dgm:pt modelId="{40649B89-18D9-4905-8339-327CF1D7E396}" type="pres">
      <dgm:prSet presAssocID="{57EDB9CC-095F-42A7-98BF-75C2980FBC85}" presName="parentText" presStyleLbl="node1" presStyleIdx="5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5EE3041-6754-41A1-AF41-B2A8143A1F83}" type="pres">
      <dgm:prSet presAssocID="{57EDB9CC-095F-42A7-98BF-75C2980FBC85}" presName="negativeSpace" presStyleCnt="0"/>
      <dgm:spPr/>
    </dgm:pt>
    <dgm:pt modelId="{4005178F-608F-41F7-A1B8-64682CDFCD3B}" type="pres">
      <dgm:prSet presAssocID="{57EDB9CC-095F-42A7-98BF-75C2980FBC85}" presName="childText" presStyleLbl="conFgAcc1" presStyleIdx="5" presStyleCnt="7">
        <dgm:presLayoutVars>
          <dgm:bulletEnabled val="1"/>
        </dgm:presLayoutVars>
      </dgm:prSet>
      <dgm:spPr/>
    </dgm:pt>
    <dgm:pt modelId="{A03B2291-D21C-4B96-930B-1220F2F19F0A}" type="pres">
      <dgm:prSet presAssocID="{39B790BB-557F-4B9E-9A8A-9BD89A7A6116}" presName="spaceBetweenRectangles" presStyleCnt="0"/>
      <dgm:spPr/>
    </dgm:pt>
    <dgm:pt modelId="{613E402B-8B35-4A4E-ABBC-AF31FCDA4198}" type="pres">
      <dgm:prSet presAssocID="{0DB7F178-F657-4A85-BE97-8EDA7BB45A36}" presName="parentLin" presStyleCnt="0"/>
      <dgm:spPr/>
    </dgm:pt>
    <dgm:pt modelId="{5A3B4983-8A1F-47BC-920D-AD99762F9FE9}" type="pres">
      <dgm:prSet presAssocID="{0DB7F178-F657-4A85-BE97-8EDA7BB45A36}" presName="parentLeftMargin" presStyleLbl="node1" presStyleIdx="5" presStyleCnt="7"/>
      <dgm:spPr/>
      <dgm:t>
        <a:bodyPr/>
        <a:lstStyle/>
        <a:p>
          <a:endParaRPr lang="el-GR"/>
        </a:p>
      </dgm:t>
    </dgm:pt>
    <dgm:pt modelId="{192E334A-65F4-440E-951D-46B1AF27EBC6}" type="pres">
      <dgm:prSet presAssocID="{0DB7F178-F657-4A85-BE97-8EDA7BB45A36}" presName="parentText" presStyleLbl="node1" presStyleIdx="6" presStyleCnt="7" custScaleX="142857" custScaleY="13130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E5DD4D9-EBE9-4AAA-8F5B-B20C5AB30894}" type="pres">
      <dgm:prSet presAssocID="{0DB7F178-F657-4A85-BE97-8EDA7BB45A36}" presName="negativeSpace" presStyleCnt="0"/>
      <dgm:spPr/>
    </dgm:pt>
    <dgm:pt modelId="{89BC338E-DC36-4243-BCC7-BDC05FFD7550}" type="pres">
      <dgm:prSet presAssocID="{0DB7F178-F657-4A85-BE97-8EDA7BB45A36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D521F77F-CF16-402E-AD68-CA9DCE756054}" srcId="{ADEE26FF-A4F1-40CB-8E36-38EEC921D2D8}" destId="{BF0FEC10-A2C4-428A-8CC6-8621DEE8F3D9}" srcOrd="2" destOrd="0" parTransId="{A12D2D51-33C6-483C-A9D7-9A0EF96497F0}" sibTransId="{8A99371D-78BD-4B16-8BE1-248C5ED37814}"/>
    <dgm:cxn modelId="{1D99E2D7-34AA-4286-B16B-E9A0D5F5E794}" type="presOf" srcId="{57EDB9CC-095F-42A7-98BF-75C2980FBC85}" destId="{40649B89-18D9-4905-8339-327CF1D7E396}" srcOrd="1" destOrd="0" presId="urn:microsoft.com/office/officeart/2005/8/layout/list1"/>
    <dgm:cxn modelId="{DF4D2B75-7B31-463B-8EC3-D99560EAC37C}" type="presOf" srcId="{624A3156-787C-4A0A-913B-3FBBC6D60FE4}" destId="{2DFA3041-C822-4023-97A7-1E43978B1530}" srcOrd="0" destOrd="0" presId="urn:microsoft.com/office/officeart/2005/8/layout/list1"/>
    <dgm:cxn modelId="{D1C60B3F-8DFC-4951-A56F-2C57E89EFBEB}" type="presOf" srcId="{0DB7F178-F657-4A85-BE97-8EDA7BB45A36}" destId="{192E334A-65F4-440E-951D-46B1AF27EBC6}" srcOrd="1" destOrd="0" presId="urn:microsoft.com/office/officeart/2005/8/layout/list1"/>
    <dgm:cxn modelId="{4EB89082-5E33-4316-8EBB-13BFCB6BA7E0}" type="presOf" srcId="{BF0FEC10-A2C4-428A-8CC6-8621DEE8F3D9}" destId="{64F69B7D-C5C6-4331-952A-0328D05C6BD1}" srcOrd="1" destOrd="0" presId="urn:microsoft.com/office/officeart/2005/8/layout/list1"/>
    <dgm:cxn modelId="{6CCA4C06-6EE7-4199-B25F-A18E8A00AAA0}" type="presOf" srcId="{764A184C-E65E-4EF1-B959-F73451A95144}" destId="{C81C7E73-1AF5-4FF4-8955-390ED5DCD049}" srcOrd="1" destOrd="0" presId="urn:microsoft.com/office/officeart/2005/8/layout/list1"/>
    <dgm:cxn modelId="{B0FEF9FB-9D87-4064-9802-A9258E32E300}" srcId="{ADEE26FF-A4F1-40CB-8E36-38EEC921D2D8}" destId="{0DB7F178-F657-4A85-BE97-8EDA7BB45A36}" srcOrd="6" destOrd="0" parTransId="{A941377F-AD6C-402D-BDF3-F5F2D215E0C2}" sibTransId="{F38CDEA3-CEBF-4BB3-8574-F3D709EC4286}"/>
    <dgm:cxn modelId="{75C3CD48-76D4-429D-AEFB-985BDC710900}" srcId="{ADEE26FF-A4F1-40CB-8E36-38EEC921D2D8}" destId="{57EDB9CC-095F-42A7-98BF-75C2980FBC85}" srcOrd="5" destOrd="0" parTransId="{4061F8DB-4CF5-444F-AE6D-DB58D53B0B55}" sibTransId="{39B790BB-557F-4B9E-9A8A-9BD89A7A6116}"/>
    <dgm:cxn modelId="{B8B10423-DB35-471E-A892-1D4AB07B7C1A}" type="presOf" srcId="{57EDB9CC-095F-42A7-98BF-75C2980FBC85}" destId="{2B915249-5ABC-474C-B173-30235725DF20}" srcOrd="0" destOrd="0" presId="urn:microsoft.com/office/officeart/2005/8/layout/list1"/>
    <dgm:cxn modelId="{693508AE-DA0E-4DC4-B115-EB458D21FB02}" srcId="{ADEE26FF-A4F1-40CB-8E36-38EEC921D2D8}" destId="{624A3156-787C-4A0A-913B-3FBBC6D60FE4}" srcOrd="3" destOrd="0" parTransId="{A48F0D99-64E3-4937-A9A6-59D75566C082}" sibTransId="{00F7D91E-238C-4F65-8256-39627189271F}"/>
    <dgm:cxn modelId="{BD0D8ED1-C29D-4701-94D0-43535D86446A}" srcId="{ADEE26FF-A4F1-40CB-8E36-38EEC921D2D8}" destId="{E9ACE50A-31B4-4B1F-A5E9-C291DACB266D}" srcOrd="0" destOrd="0" parTransId="{14A96EB2-4189-4A1D-9B02-FE625CEC7B09}" sibTransId="{6EB4CE1B-0C03-412C-9C48-F3B42335A9EA}"/>
    <dgm:cxn modelId="{7A1C1205-737F-485C-B5E9-EB2294A9423E}" srcId="{ADEE26FF-A4F1-40CB-8E36-38EEC921D2D8}" destId="{FAB16B47-0B12-4C80-B9EB-8C70825EB508}" srcOrd="4" destOrd="0" parTransId="{2D5B32E7-E691-4B46-9438-10D77F41E2A1}" sibTransId="{9C30A9AA-6329-4240-A7E3-69D4DD0B9E37}"/>
    <dgm:cxn modelId="{1D4C922C-BB78-4FA1-88A0-B66699F8867D}" type="presOf" srcId="{764A184C-E65E-4EF1-B959-F73451A95144}" destId="{23710D6C-F770-46D9-A541-43255C68D879}" srcOrd="0" destOrd="0" presId="urn:microsoft.com/office/officeart/2005/8/layout/list1"/>
    <dgm:cxn modelId="{B7823CDB-F8B9-40AC-AAE7-6E916E027714}" type="presOf" srcId="{BF0FEC10-A2C4-428A-8CC6-8621DEE8F3D9}" destId="{8D3392C9-261B-4189-ADAB-38547A138196}" srcOrd="0" destOrd="0" presId="urn:microsoft.com/office/officeart/2005/8/layout/list1"/>
    <dgm:cxn modelId="{E29179FC-39B5-4E68-8890-B98309A1955E}" type="presOf" srcId="{E9ACE50A-31B4-4B1F-A5E9-C291DACB266D}" destId="{09A4EA7A-7F95-4DA2-99ED-C26478719CBB}" srcOrd="0" destOrd="0" presId="urn:microsoft.com/office/officeart/2005/8/layout/list1"/>
    <dgm:cxn modelId="{9755B5D1-E172-4D0E-A1D0-641DF27BCD76}" type="presOf" srcId="{624A3156-787C-4A0A-913B-3FBBC6D60FE4}" destId="{AC0113D3-DDC3-4854-B469-E4E48EC34082}" srcOrd="1" destOrd="0" presId="urn:microsoft.com/office/officeart/2005/8/layout/list1"/>
    <dgm:cxn modelId="{15F4D6F7-DDB5-4310-9766-53A928AF5F67}" srcId="{ADEE26FF-A4F1-40CB-8E36-38EEC921D2D8}" destId="{764A184C-E65E-4EF1-B959-F73451A95144}" srcOrd="1" destOrd="0" parTransId="{A319C0AE-1901-4F60-9FC8-664959803E52}" sibTransId="{16EF424C-CA61-4601-85DA-8F0716A32DFC}"/>
    <dgm:cxn modelId="{14CCA48B-62F1-4852-9417-2A7CB0FB18EE}" type="presOf" srcId="{E9ACE50A-31B4-4B1F-A5E9-C291DACB266D}" destId="{2CC6623E-0013-488A-8A75-E3E153D27E4E}" srcOrd="1" destOrd="0" presId="urn:microsoft.com/office/officeart/2005/8/layout/list1"/>
    <dgm:cxn modelId="{8D045B38-4CA4-4126-BC51-FFC918D69C45}" type="presOf" srcId="{FAB16B47-0B12-4C80-B9EB-8C70825EB508}" destId="{2730D326-BF75-4E86-99E8-2EA8049A0FA9}" srcOrd="1" destOrd="0" presId="urn:microsoft.com/office/officeart/2005/8/layout/list1"/>
    <dgm:cxn modelId="{D3F64E21-018C-4869-B89D-EF712336CC4A}" type="presOf" srcId="{FAB16B47-0B12-4C80-B9EB-8C70825EB508}" destId="{980565CD-67D7-41EE-971C-0A0389CE918C}" srcOrd="0" destOrd="0" presId="urn:microsoft.com/office/officeart/2005/8/layout/list1"/>
    <dgm:cxn modelId="{B1189854-43FE-4AE6-83EC-66739A3DC9F8}" type="presOf" srcId="{0DB7F178-F657-4A85-BE97-8EDA7BB45A36}" destId="{5A3B4983-8A1F-47BC-920D-AD99762F9FE9}" srcOrd="0" destOrd="0" presId="urn:microsoft.com/office/officeart/2005/8/layout/list1"/>
    <dgm:cxn modelId="{266DBD5B-7FA6-492C-8C3D-1F8B9895EF5F}" type="presOf" srcId="{ADEE26FF-A4F1-40CB-8E36-38EEC921D2D8}" destId="{7FE8DC48-2954-4C9A-8F42-769D59F0C1BB}" srcOrd="0" destOrd="0" presId="urn:microsoft.com/office/officeart/2005/8/layout/list1"/>
    <dgm:cxn modelId="{78C6E14B-9200-4F7D-985C-C00B627860E7}" type="presParOf" srcId="{7FE8DC48-2954-4C9A-8F42-769D59F0C1BB}" destId="{CA4F3BC8-BC58-4C9D-814C-B1A6BB7A85D7}" srcOrd="0" destOrd="0" presId="urn:microsoft.com/office/officeart/2005/8/layout/list1"/>
    <dgm:cxn modelId="{5AB0E32B-5895-47AC-8F94-90154E1FCDC4}" type="presParOf" srcId="{CA4F3BC8-BC58-4C9D-814C-B1A6BB7A85D7}" destId="{09A4EA7A-7F95-4DA2-99ED-C26478719CBB}" srcOrd="0" destOrd="0" presId="urn:microsoft.com/office/officeart/2005/8/layout/list1"/>
    <dgm:cxn modelId="{B9E9ED43-636D-423C-A957-6CF4C68087A8}" type="presParOf" srcId="{CA4F3BC8-BC58-4C9D-814C-B1A6BB7A85D7}" destId="{2CC6623E-0013-488A-8A75-E3E153D27E4E}" srcOrd="1" destOrd="0" presId="urn:microsoft.com/office/officeart/2005/8/layout/list1"/>
    <dgm:cxn modelId="{5AC3BAF5-9CAE-48A9-B48A-C248AA58FE1B}" type="presParOf" srcId="{7FE8DC48-2954-4C9A-8F42-769D59F0C1BB}" destId="{785E4868-FEC3-4439-B970-5445FFBC9A75}" srcOrd="1" destOrd="0" presId="urn:microsoft.com/office/officeart/2005/8/layout/list1"/>
    <dgm:cxn modelId="{6318AF92-9EC6-46C6-BA01-05719C32C6A0}" type="presParOf" srcId="{7FE8DC48-2954-4C9A-8F42-769D59F0C1BB}" destId="{8717ACBA-727E-4343-8066-8437C0A437EB}" srcOrd="2" destOrd="0" presId="urn:microsoft.com/office/officeart/2005/8/layout/list1"/>
    <dgm:cxn modelId="{9938711A-C8E7-44E5-8163-1D9E8473FFB1}" type="presParOf" srcId="{7FE8DC48-2954-4C9A-8F42-769D59F0C1BB}" destId="{3A20F21D-A040-4AA5-8979-E5BAE9F4A13A}" srcOrd="3" destOrd="0" presId="urn:microsoft.com/office/officeart/2005/8/layout/list1"/>
    <dgm:cxn modelId="{AE3A8E8C-6E0C-446C-A5CF-1D30A7F2DB2B}" type="presParOf" srcId="{7FE8DC48-2954-4C9A-8F42-769D59F0C1BB}" destId="{D663576C-1A15-4AE4-BF45-14AE2953D802}" srcOrd="4" destOrd="0" presId="urn:microsoft.com/office/officeart/2005/8/layout/list1"/>
    <dgm:cxn modelId="{801FCFFB-0C79-453D-89D3-521EC5F05C12}" type="presParOf" srcId="{D663576C-1A15-4AE4-BF45-14AE2953D802}" destId="{23710D6C-F770-46D9-A541-43255C68D879}" srcOrd="0" destOrd="0" presId="urn:microsoft.com/office/officeart/2005/8/layout/list1"/>
    <dgm:cxn modelId="{47D71B58-B689-45AB-8C57-473FE63C521F}" type="presParOf" srcId="{D663576C-1A15-4AE4-BF45-14AE2953D802}" destId="{C81C7E73-1AF5-4FF4-8955-390ED5DCD049}" srcOrd="1" destOrd="0" presId="urn:microsoft.com/office/officeart/2005/8/layout/list1"/>
    <dgm:cxn modelId="{CEDF0B02-462B-4B5D-8F1E-0E89CF96DA27}" type="presParOf" srcId="{7FE8DC48-2954-4C9A-8F42-769D59F0C1BB}" destId="{564CD19F-A802-4221-B642-EB066AE4B127}" srcOrd="5" destOrd="0" presId="urn:microsoft.com/office/officeart/2005/8/layout/list1"/>
    <dgm:cxn modelId="{F751F245-2529-4C32-8C5F-D711F9F5C30B}" type="presParOf" srcId="{7FE8DC48-2954-4C9A-8F42-769D59F0C1BB}" destId="{9727271D-70C9-42A9-8900-F7E0D8A5F225}" srcOrd="6" destOrd="0" presId="urn:microsoft.com/office/officeart/2005/8/layout/list1"/>
    <dgm:cxn modelId="{70333087-89A2-4842-A01E-7AD0E2D5602B}" type="presParOf" srcId="{7FE8DC48-2954-4C9A-8F42-769D59F0C1BB}" destId="{94ED09BA-2C0E-4D5A-A743-9017FBB08F39}" srcOrd="7" destOrd="0" presId="urn:microsoft.com/office/officeart/2005/8/layout/list1"/>
    <dgm:cxn modelId="{70244588-FD5E-4CF8-B45F-A8A0018DE2A4}" type="presParOf" srcId="{7FE8DC48-2954-4C9A-8F42-769D59F0C1BB}" destId="{8521B80D-790A-4F08-BD01-F60B29C98BE3}" srcOrd="8" destOrd="0" presId="urn:microsoft.com/office/officeart/2005/8/layout/list1"/>
    <dgm:cxn modelId="{BEE29596-D5C7-4CB4-B620-07FA1EA622BD}" type="presParOf" srcId="{8521B80D-790A-4F08-BD01-F60B29C98BE3}" destId="{8D3392C9-261B-4189-ADAB-38547A138196}" srcOrd="0" destOrd="0" presId="urn:microsoft.com/office/officeart/2005/8/layout/list1"/>
    <dgm:cxn modelId="{3B38FC0C-B901-4091-91EC-96A74B59EE55}" type="presParOf" srcId="{8521B80D-790A-4F08-BD01-F60B29C98BE3}" destId="{64F69B7D-C5C6-4331-952A-0328D05C6BD1}" srcOrd="1" destOrd="0" presId="urn:microsoft.com/office/officeart/2005/8/layout/list1"/>
    <dgm:cxn modelId="{120F5D4B-69B5-4102-94FE-DBA749EF3B4A}" type="presParOf" srcId="{7FE8DC48-2954-4C9A-8F42-769D59F0C1BB}" destId="{FAD68B6B-20EC-4E87-9097-9B5C28E4BDB1}" srcOrd="9" destOrd="0" presId="urn:microsoft.com/office/officeart/2005/8/layout/list1"/>
    <dgm:cxn modelId="{241E7837-76B2-4E33-B48F-C35A24BED915}" type="presParOf" srcId="{7FE8DC48-2954-4C9A-8F42-769D59F0C1BB}" destId="{E5BC669A-126F-444F-A213-0309D2F4FEFC}" srcOrd="10" destOrd="0" presId="urn:microsoft.com/office/officeart/2005/8/layout/list1"/>
    <dgm:cxn modelId="{41F30562-5EB8-4D1E-BDD4-EA1099F6C601}" type="presParOf" srcId="{7FE8DC48-2954-4C9A-8F42-769D59F0C1BB}" destId="{0B07F281-7681-42B0-B644-4E597EAE7C44}" srcOrd="11" destOrd="0" presId="urn:microsoft.com/office/officeart/2005/8/layout/list1"/>
    <dgm:cxn modelId="{ABFF82C9-6B83-4700-B064-CA4793EA9AC0}" type="presParOf" srcId="{7FE8DC48-2954-4C9A-8F42-769D59F0C1BB}" destId="{B2602015-949B-4695-A3A4-1F7B6523539B}" srcOrd="12" destOrd="0" presId="urn:microsoft.com/office/officeart/2005/8/layout/list1"/>
    <dgm:cxn modelId="{8DB0B2EE-48FA-4811-B721-0B067F872765}" type="presParOf" srcId="{B2602015-949B-4695-A3A4-1F7B6523539B}" destId="{2DFA3041-C822-4023-97A7-1E43978B1530}" srcOrd="0" destOrd="0" presId="urn:microsoft.com/office/officeart/2005/8/layout/list1"/>
    <dgm:cxn modelId="{32933F71-072F-4D59-B840-9DA709E761C5}" type="presParOf" srcId="{B2602015-949B-4695-A3A4-1F7B6523539B}" destId="{AC0113D3-DDC3-4854-B469-E4E48EC34082}" srcOrd="1" destOrd="0" presId="urn:microsoft.com/office/officeart/2005/8/layout/list1"/>
    <dgm:cxn modelId="{E389DB9A-5E35-4B27-8461-8FE5EDE5C848}" type="presParOf" srcId="{7FE8DC48-2954-4C9A-8F42-769D59F0C1BB}" destId="{4270A701-F1D8-402C-90C0-09AE56172A24}" srcOrd="13" destOrd="0" presId="urn:microsoft.com/office/officeart/2005/8/layout/list1"/>
    <dgm:cxn modelId="{C54FBBEB-7EE7-4685-8C3F-72A0E321FE0D}" type="presParOf" srcId="{7FE8DC48-2954-4C9A-8F42-769D59F0C1BB}" destId="{B4D60B43-25E0-4DEB-9D76-830C5AC8A0D5}" srcOrd="14" destOrd="0" presId="urn:microsoft.com/office/officeart/2005/8/layout/list1"/>
    <dgm:cxn modelId="{01CAFD0B-F345-4FAD-ADDD-FB1528781A86}" type="presParOf" srcId="{7FE8DC48-2954-4C9A-8F42-769D59F0C1BB}" destId="{C57E668D-C098-45D9-B05F-E760CE349305}" srcOrd="15" destOrd="0" presId="urn:microsoft.com/office/officeart/2005/8/layout/list1"/>
    <dgm:cxn modelId="{BD8FDE79-9FF9-47FF-BEF6-5E2CF5C6CA9E}" type="presParOf" srcId="{7FE8DC48-2954-4C9A-8F42-769D59F0C1BB}" destId="{9385CD14-A627-4534-8324-D5FC7ACDBB06}" srcOrd="16" destOrd="0" presId="urn:microsoft.com/office/officeart/2005/8/layout/list1"/>
    <dgm:cxn modelId="{F8DBB14C-5555-4976-8413-99A221C5340F}" type="presParOf" srcId="{9385CD14-A627-4534-8324-D5FC7ACDBB06}" destId="{980565CD-67D7-41EE-971C-0A0389CE918C}" srcOrd="0" destOrd="0" presId="urn:microsoft.com/office/officeart/2005/8/layout/list1"/>
    <dgm:cxn modelId="{3D727133-E371-41C0-99BA-0FDC8A9E9D3C}" type="presParOf" srcId="{9385CD14-A627-4534-8324-D5FC7ACDBB06}" destId="{2730D326-BF75-4E86-99E8-2EA8049A0FA9}" srcOrd="1" destOrd="0" presId="urn:microsoft.com/office/officeart/2005/8/layout/list1"/>
    <dgm:cxn modelId="{4EA40638-EF20-4AA7-AD33-6C9626E69A0D}" type="presParOf" srcId="{7FE8DC48-2954-4C9A-8F42-769D59F0C1BB}" destId="{AFCCC778-E079-4941-97AE-9926F4EE67C0}" srcOrd="17" destOrd="0" presId="urn:microsoft.com/office/officeart/2005/8/layout/list1"/>
    <dgm:cxn modelId="{D827B67E-0C51-4B97-A5B3-90DC9FF57494}" type="presParOf" srcId="{7FE8DC48-2954-4C9A-8F42-769D59F0C1BB}" destId="{1CECF3A5-5998-459D-90D6-335E4AB5D1C8}" srcOrd="18" destOrd="0" presId="urn:microsoft.com/office/officeart/2005/8/layout/list1"/>
    <dgm:cxn modelId="{DD7E24F2-99A2-4D6C-BD76-B571359DF32B}" type="presParOf" srcId="{7FE8DC48-2954-4C9A-8F42-769D59F0C1BB}" destId="{899D7708-378E-45CA-9D45-25C306FFD66D}" srcOrd="19" destOrd="0" presId="urn:microsoft.com/office/officeart/2005/8/layout/list1"/>
    <dgm:cxn modelId="{50FA5FE1-6909-430F-80AD-0E3C1C7B85E3}" type="presParOf" srcId="{7FE8DC48-2954-4C9A-8F42-769D59F0C1BB}" destId="{191C2A6F-99BD-4C9A-8903-FFF2A6DDBEFF}" srcOrd="20" destOrd="0" presId="urn:microsoft.com/office/officeart/2005/8/layout/list1"/>
    <dgm:cxn modelId="{B36A806B-A869-4A35-B2D5-9E2392188450}" type="presParOf" srcId="{191C2A6F-99BD-4C9A-8903-FFF2A6DDBEFF}" destId="{2B915249-5ABC-474C-B173-30235725DF20}" srcOrd="0" destOrd="0" presId="urn:microsoft.com/office/officeart/2005/8/layout/list1"/>
    <dgm:cxn modelId="{A48503D1-D732-4D44-8CB6-00C7C5A3D7AF}" type="presParOf" srcId="{191C2A6F-99BD-4C9A-8903-FFF2A6DDBEFF}" destId="{40649B89-18D9-4905-8339-327CF1D7E396}" srcOrd="1" destOrd="0" presId="urn:microsoft.com/office/officeart/2005/8/layout/list1"/>
    <dgm:cxn modelId="{EE8AF728-0909-417F-96B7-8C962AB67BCB}" type="presParOf" srcId="{7FE8DC48-2954-4C9A-8F42-769D59F0C1BB}" destId="{E5EE3041-6754-41A1-AF41-B2A8143A1F83}" srcOrd="21" destOrd="0" presId="urn:microsoft.com/office/officeart/2005/8/layout/list1"/>
    <dgm:cxn modelId="{1F4EA114-91C4-4478-B76F-8496AAB8BF03}" type="presParOf" srcId="{7FE8DC48-2954-4C9A-8F42-769D59F0C1BB}" destId="{4005178F-608F-41F7-A1B8-64682CDFCD3B}" srcOrd="22" destOrd="0" presId="urn:microsoft.com/office/officeart/2005/8/layout/list1"/>
    <dgm:cxn modelId="{CD1EAFC8-0965-47C9-BD98-58DFF77750E0}" type="presParOf" srcId="{7FE8DC48-2954-4C9A-8F42-769D59F0C1BB}" destId="{A03B2291-D21C-4B96-930B-1220F2F19F0A}" srcOrd="23" destOrd="0" presId="urn:microsoft.com/office/officeart/2005/8/layout/list1"/>
    <dgm:cxn modelId="{320FEBD9-FC5E-4809-8F3A-238641C980C3}" type="presParOf" srcId="{7FE8DC48-2954-4C9A-8F42-769D59F0C1BB}" destId="{613E402B-8B35-4A4E-ABBC-AF31FCDA4198}" srcOrd="24" destOrd="0" presId="urn:microsoft.com/office/officeart/2005/8/layout/list1"/>
    <dgm:cxn modelId="{A3FD318D-5B19-48CF-98FF-ADC537EC1C7B}" type="presParOf" srcId="{613E402B-8B35-4A4E-ABBC-AF31FCDA4198}" destId="{5A3B4983-8A1F-47BC-920D-AD99762F9FE9}" srcOrd="0" destOrd="0" presId="urn:microsoft.com/office/officeart/2005/8/layout/list1"/>
    <dgm:cxn modelId="{21D73E2C-EC11-4748-8032-D6D8FDC3295E}" type="presParOf" srcId="{613E402B-8B35-4A4E-ABBC-AF31FCDA4198}" destId="{192E334A-65F4-440E-951D-46B1AF27EBC6}" srcOrd="1" destOrd="0" presId="urn:microsoft.com/office/officeart/2005/8/layout/list1"/>
    <dgm:cxn modelId="{39F32FBD-850E-4844-800E-89B2ABD1B066}" type="presParOf" srcId="{7FE8DC48-2954-4C9A-8F42-769D59F0C1BB}" destId="{5E5DD4D9-EBE9-4AAA-8F5B-B20C5AB30894}" srcOrd="25" destOrd="0" presId="urn:microsoft.com/office/officeart/2005/8/layout/list1"/>
    <dgm:cxn modelId="{114C9983-3D5C-4DE0-986F-AE33755D2FC7}" type="presParOf" srcId="{7FE8DC48-2954-4C9A-8F42-769D59F0C1BB}" destId="{89BC338E-DC36-4243-BCC7-BDC05FFD755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6CB35B-E890-4170-AA29-3A26968FF3E5}" type="datetimeFigureOut">
              <a:rPr lang="el-GR"/>
              <a:pPr>
                <a:defRPr/>
              </a:pPr>
              <a:t>3/3/2016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l-G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EF832D-18E1-4C13-9F27-E887428855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0B78F9-454E-4D94-A239-F196D54C6E38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4F8FD2-F090-4D9E-81AF-C3EDC1436B3E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353CDC-504A-47EF-B535-0A51DCD9D754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C4AA4B-2FF6-48E0-9198-DAA9713EB2CF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D909B-9039-448D-9CA8-AB6C4D581735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499D3-99EB-4FBE-B9E3-08E76A80B5FE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98A52-3023-436C-A098-89C23BC77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C9D6D-9DFE-4CD4-A655-98DAA5D382EC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6256D-47E0-48D5-A2A3-D31EB4495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A2529-47E2-467B-98E3-AF0FCC28516A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7642-8C30-4373-927F-769ABA5C4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165F8-FE1D-445A-8B02-90DDDB81F19E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D2B50-C1F9-449F-89F1-B6B0000CC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40327-AA45-4E17-875A-E722C2F19AE4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30696-64AD-474B-880A-6A88ED5AA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FC7CD-9E50-483B-A52E-64DCAF918BA3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8BF79-1F73-4858-90AD-F5FF13EE8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8F8C-A15D-4B3A-8DC7-3F74302FC1B3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26B1B-EC45-42EE-8F43-EE43B8556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B7299-1A88-40B8-B884-AD29128A5C6D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AEE3-270C-42FE-A64B-9C75A4521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B7522-633D-46CC-B6BD-BD281499526D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CD95F-FB6A-4D97-AE04-013D07F30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0B8EA-E3F3-43DA-9407-BD8FAE14E3BC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EA0FB-5CE8-447A-AA19-AA8D73078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D68D0-F0C7-458D-B712-B8C2A1D8FD5E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DAADA-73D1-4996-A9CB-1427CCA70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18C566-7503-4AB8-B0A3-346538192170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724140-3F0E-4FD2-A6EE-AC6FECAA3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3" r:id="rId4"/>
    <p:sldLayoutId id="2147484167" r:id="rId5"/>
    <p:sldLayoutId id="2147484162" r:id="rId6"/>
    <p:sldLayoutId id="2147484168" r:id="rId7"/>
    <p:sldLayoutId id="2147484169" r:id="rId8"/>
    <p:sldLayoutId id="2147484170" r:id="rId9"/>
    <p:sldLayoutId id="2147484161" r:id="rId10"/>
    <p:sldLayoutId id="21474841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ee.gr/digital/m2464/m2464_ec5_1_1.pdf" TargetMode="External"/><Relationship Id="rId7" Type="http://schemas.openxmlformats.org/officeDocument/2006/relationships/hyperlink" Target="http://www.rethinkwood.com/material-and-build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ontio.net/house_models" TargetMode="External"/><Relationship Id="rId5" Type="http://schemas.openxmlformats.org/officeDocument/2006/relationships/hyperlink" Target="https://www.arch.ntua.gr/sites/default/files/resource/2161_/pyknos_ksylinos_f.o.pdf" TargetMode="External"/><Relationship Id="rId4" Type="http://schemas.openxmlformats.org/officeDocument/2006/relationships/hyperlink" Target="http://www.houzz.com/ideabooks/11852348/list/know-your-house-post-and-beam-construction-basic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3150" dirty="0" smtClean="0">
                <a:cs typeface="Arial" pitchFamily="34" charset="0"/>
              </a:rPr>
              <a:t>Η ΧΡΗΣΗ ΤΟΥ ΞΥΛΟΥ ΩΣ ΒΑΣΙΚΟ ΔΟΜΙΚΟ </a:t>
            </a:r>
            <a:r>
              <a:rPr lang="en-US" sz="3150" dirty="0" smtClean="0">
                <a:cs typeface="Arial" pitchFamily="34" charset="0"/>
              </a:rPr>
              <a:t>y</a:t>
            </a:r>
            <a:r>
              <a:rPr lang="el-GR" sz="3150" dirty="0" smtClean="0">
                <a:cs typeface="Arial" pitchFamily="34" charset="0"/>
              </a:rPr>
              <a:t>ΛΙΚΟ</a:t>
            </a:r>
            <a:endParaRPr lang="en-US" sz="3150" dirty="0"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458200" cy="914400"/>
          </a:xfrm>
        </p:spPr>
        <p:txBody>
          <a:bodyPr anchor="ctr"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900" smtClean="0">
                <a:solidFill>
                  <a:srgbClr val="443329"/>
                </a:solidFill>
                <a:cs typeface="Arial" charset="0"/>
              </a:rPr>
              <a:t>ΟΝΟΜΑ ΦΟΙΤΗΤΗ: </a:t>
            </a:r>
            <a:r>
              <a:rPr lang="el-GR" sz="1900" smtClean="0">
                <a:solidFill>
                  <a:srgbClr val="443329"/>
                </a:solidFill>
                <a:latin typeface="Arial" charset="0"/>
                <a:cs typeface="Arial" charset="0"/>
              </a:rPr>
              <a:t>ΚΑΠΡΑΒΕΛΟΣ ΒΑΣΙΛΗΣ</a:t>
            </a:r>
            <a:endParaRPr lang="en-US" sz="1900" smtClean="0">
              <a:solidFill>
                <a:srgbClr val="443329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900" smtClean="0">
              <a:solidFill>
                <a:srgbClr val="443329"/>
              </a:solidFill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900" smtClean="0">
                <a:solidFill>
                  <a:srgbClr val="443329"/>
                </a:solidFill>
                <a:cs typeface="Arial" charset="0"/>
              </a:rPr>
              <a:t>ΟΝΟΜΑ ΕΠΙΒΛΕΠΟΝΤΑ:</a:t>
            </a:r>
            <a:r>
              <a:rPr lang="el-GR" sz="1900" smtClean="0">
                <a:solidFill>
                  <a:srgbClr val="443329"/>
                </a:solidFill>
                <a:latin typeface="Arial" charset="0"/>
                <a:cs typeface="Arial" charset="0"/>
              </a:rPr>
              <a:t> ΜΕΤΑΞΑ ΣΟΦΙΑ</a:t>
            </a:r>
            <a:endParaRPr lang="en-US" sz="1900" smtClean="0">
              <a:solidFill>
                <a:srgbClr val="443329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ΧΡΗΣΗ ΠΡΟ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</a:t>
            </a: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ΑΣΜΕΝΩΝ ΞΥΛΙΝΩΝ ΣΤΟΙΧΕΙΩΝ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από προκατασκευασμένα φέροντα </a:t>
            </a:r>
            <a:r>
              <a:rPr lang="en-US" sz="2200" dirty="0" smtClean="0"/>
              <a:t>Panels</a:t>
            </a:r>
            <a:endParaRPr lang="el-GR" sz="22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Τα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SIP Panels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αποτελούνται από δύο φύλλα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OSB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ξύλου (</a:t>
            </a:r>
            <a:r>
              <a:rPr lang="el-GR" sz="1600" dirty="0" err="1" smtClean="0">
                <a:solidFill>
                  <a:schemeClr val="accent1">
                    <a:lumMod val="75000"/>
                  </a:schemeClr>
                </a:solidFill>
              </a:rPr>
              <a:t>Ξυλοπλάκα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με μεγάλα προσανατολισμένα </a:t>
            </a:r>
            <a:r>
              <a:rPr lang="el-GR" sz="1600" dirty="0" err="1" smtClean="0">
                <a:solidFill>
                  <a:schemeClr val="accent1">
                    <a:lumMod val="75000"/>
                  </a:schemeClr>
                </a:solidFill>
              </a:rPr>
              <a:t>ξυλοτεμαχίδια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), πάχους 11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mm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έως 15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mm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το καθένα, με θερμομονωτικό πυρήνα από οικολογική διογκωμένη πολυστερίνη.</a:t>
            </a:r>
          </a:p>
          <a:p>
            <a:pPr marL="800100" lvl="1" indent="-4000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1800" i="1" dirty="0" smtClean="0"/>
              <a:t>Κατασκευή από Διαρθρωτικά Μονωμένα </a:t>
            </a:r>
            <a:r>
              <a:rPr lang="en-US" sz="1800" i="1" dirty="0" smtClean="0"/>
              <a:t>Panels – SIP Panels</a:t>
            </a:r>
            <a:r>
              <a:rPr lang="el-GR" sz="1800" i="1" dirty="0" smtClean="0"/>
              <a:t> (</a:t>
            </a:r>
            <a:r>
              <a:rPr lang="en-US" sz="1800" i="1" dirty="0" smtClean="0"/>
              <a:t>Structural Insulated Panels)</a:t>
            </a:r>
            <a:endParaRPr lang="el-GR" sz="1800" i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2438400" y="3886200"/>
            <a:ext cx="90512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SIP Panel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24200" y="5943600"/>
            <a:ext cx="210025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Μεγάλα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SIP Panels 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εγκατεστημένα με γερανό</a:t>
            </a:r>
          </a:p>
        </p:txBody>
      </p:sp>
      <p:pic>
        <p:nvPicPr>
          <p:cNvPr id="23557" name="Picture 15" descr="http://heavytimbers.com/sips/imag00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86200"/>
            <a:ext cx="1916113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7" descr="https://terrahaus.files.wordpress.com/2011/06/6-20-2011-002.jpg?w=300&amp;h=22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862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ΧΡΗΣΗ ΠΡΟ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</a:t>
            </a: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ΑΣΜΕΝΩΝ ΞΥΛΙΝΩΝ ΣΤΟΙΧΕΙΩΝ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από προκατασκευασμένα φέροντα </a:t>
            </a:r>
            <a:r>
              <a:rPr lang="en-US" sz="2200" dirty="0" smtClean="0"/>
              <a:t>Panels</a:t>
            </a:r>
            <a:endParaRPr lang="el-GR" sz="2200" dirty="0" smtClean="0"/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Τα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panels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είναι φτιαγμένα από μεγάλα φύλλα </a:t>
            </a:r>
            <a:r>
              <a:rPr lang="el-GR" sz="1600" dirty="0" err="1" smtClean="0">
                <a:solidFill>
                  <a:schemeClr val="accent1">
                    <a:lumMod val="75000"/>
                  </a:schemeClr>
                </a:solidFill>
              </a:rPr>
              <a:t>ξύλλου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που, ανάλογα με τη μέθοδο παραγωγής, είναι τοποθετημένα σε στρώσεις και συγκολλημένα κάθετα μεταξύ τους</a:t>
            </a:r>
          </a:p>
          <a:p>
            <a:pPr marL="800100" lvl="1" indent="-400050" eaLnBrk="1" fontAlgn="auto" hangingPunct="1">
              <a:spcAft>
                <a:spcPts val="0"/>
              </a:spcAft>
              <a:buFont typeface="+mj-lt"/>
              <a:buAutoNum type="romanLcPeriod" startAt="2"/>
              <a:defRPr/>
            </a:pPr>
            <a:r>
              <a:rPr lang="el-GR" sz="1800" i="1" dirty="0" smtClean="0"/>
              <a:t>Κατασκευή από </a:t>
            </a:r>
            <a:r>
              <a:rPr lang="el-GR" sz="1800" i="1" dirty="0" err="1" smtClean="0"/>
              <a:t>Αντικολλητά</a:t>
            </a:r>
            <a:r>
              <a:rPr lang="el-GR" sz="1800" i="1" dirty="0" smtClean="0"/>
              <a:t> Ξύλινα </a:t>
            </a:r>
            <a:r>
              <a:rPr lang="en-US" sz="1800" i="1" dirty="0" smtClean="0"/>
              <a:t>Panels – CLT</a:t>
            </a:r>
            <a:r>
              <a:rPr lang="el-GR" sz="1800" i="1" dirty="0" smtClean="0"/>
              <a:t> (</a:t>
            </a:r>
            <a:r>
              <a:rPr lang="en-US" sz="1800" i="1" dirty="0" smtClean="0"/>
              <a:t>Cross – Laminated Timber Panels)</a:t>
            </a:r>
            <a:endParaRPr lang="el-GR" sz="1800" i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990600" y="6019800"/>
            <a:ext cx="100726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CLT Panels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95600" y="6096000"/>
            <a:ext cx="25289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Open Academy Norwich,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Αγγλία</a:t>
            </a:r>
          </a:p>
        </p:txBody>
      </p:sp>
      <p:pic>
        <p:nvPicPr>
          <p:cNvPr id="24581" name="Picture 7" descr="https://encrypted-tbn2.gstatic.com/images?q=tbn:ANd9GcRDLxGz7ia4Y4hchk9KIrsAxekamICaaSCCvge0pFXZqHl-TrHhhw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625" y="3581400"/>
            <a:ext cx="15684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 descr="Open Academy, Norwich: lifting CLT panels into place during constructio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581400"/>
            <a:ext cx="2400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9" descr="http://www.ecoerth.com/wp-content/uploads/2010/09/stadthau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2825" y="3581400"/>
            <a:ext cx="2344738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019800" y="6096000"/>
            <a:ext cx="251222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The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Stadthaus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Λονδίνο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Αγγλία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9 ορόφων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ΧΡΗΣΗ ΠΡΟ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</a:t>
            </a: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ΑΣΜΕΝΩΝ ΞΥΛΙΝΩΝ ΣΤΟΙΧΕΙΩΝ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από προκατασκευασμένα φέροντα </a:t>
            </a:r>
            <a:r>
              <a:rPr lang="en-US" sz="2200" dirty="0" smtClean="0"/>
              <a:t>Panels</a:t>
            </a:r>
            <a:endParaRPr lang="el-GR" sz="2200" dirty="0" smtClean="0"/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Τα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panels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είναι φτιαγμένα από μεγάλα φύλλα </a:t>
            </a:r>
            <a:r>
              <a:rPr lang="el-GR" sz="1600" dirty="0" err="1" smtClean="0">
                <a:solidFill>
                  <a:schemeClr val="accent1">
                    <a:lumMod val="75000"/>
                  </a:schemeClr>
                </a:solidFill>
              </a:rPr>
              <a:t>ξύλλου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που, ανάλογα με τη μέθοδο παραγωγής, είναι τοποθετημένα σε στρώσεις και συγκολλημένα κάθετα μεταξύ τους</a:t>
            </a:r>
          </a:p>
          <a:p>
            <a:pPr marL="800100" lvl="1" indent="-400050" eaLnBrk="1" fontAlgn="auto" hangingPunct="1">
              <a:spcAft>
                <a:spcPts val="0"/>
              </a:spcAft>
              <a:buFont typeface="+mj-lt"/>
              <a:buAutoNum type="romanLcPeriod" startAt="2"/>
              <a:defRPr/>
            </a:pPr>
            <a:r>
              <a:rPr lang="el-GR" sz="1800" i="1" dirty="0" smtClean="0"/>
              <a:t>Κατασκευή από </a:t>
            </a:r>
            <a:r>
              <a:rPr lang="el-GR" sz="1800" i="1" dirty="0" err="1" smtClean="0"/>
              <a:t>Αντικολλητά</a:t>
            </a:r>
            <a:r>
              <a:rPr lang="el-GR" sz="1800" i="1" dirty="0" smtClean="0"/>
              <a:t> Ξύλινα </a:t>
            </a:r>
            <a:r>
              <a:rPr lang="en-US" sz="1800" i="1" dirty="0" smtClean="0"/>
              <a:t>Panels – CLT</a:t>
            </a:r>
            <a:r>
              <a:rPr lang="el-GR" sz="1800" i="1" dirty="0" smtClean="0"/>
              <a:t> (</a:t>
            </a:r>
            <a:r>
              <a:rPr lang="en-US" sz="1800" i="1" dirty="0" smtClean="0"/>
              <a:t>Cross – Laminated Timber Panels)</a:t>
            </a:r>
            <a:endParaRPr lang="el-GR" sz="1800" i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0" y="5638800"/>
            <a:ext cx="1711686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“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Forté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”,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Μελβούρνη,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Αυστραλία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10 ορόφων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ύψους 32.17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m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09811" y="5562600"/>
            <a:ext cx="2743059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LCT ONE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Αυστρία, 8 ορόφων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Δομικό σύστημα αποτελούμενο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από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glulam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* υπ/τα στηρίζοντα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υβριδικές πλάκες ξύλου/ </a:t>
            </a:r>
            <a:r>
              <a:rPr lang="el-GR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σκυρ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/</a:t>
            </a:r>
            <a:r>
              <a:rPr lang="el-GR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τος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85771" y="5715000"/>
            <a:ext cx="4058226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Wood Innovation &amp; Design Centre (WIDC),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Καναδάς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8 ορόφων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ύψους 29.5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K</a:t>
            </a:r>
            <a:r>
              <a:rPr lang="el-GR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ατασκευή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ενοποιημένων συστημάτων: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δάπεδα από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CLT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υποστυλώματα και δοκοί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glulam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*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και ξύλινοι δομικοί τοίχοι</a:t>
            </a:r>
          </a:p>
        </p:txBody>
      </p:sp>
      <p:pic>
        <p:nvPicPr>
          <p:cNvPr id="25606" name="Picture 11" descr="PPG_Blog_Feb_image 7_tallest wooden buil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81400"/>
            <a:ext cx="12636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2" descr="Fig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581400"/>
            <a:ext cx="12763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3" descr="http://www.structuremag.org/wp-content/uploads/0913-ss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581400"/>
            <a:ext cx="177165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5" descr="http://mg-architecture.ca/wp-content/uploads/2015/01/MGA_WIDC_Ext9_emapeter-1000x662.jpg"/>
          <p:cNvPicPr>
            <a:picLocks noChangeAspect="1"/>
          </p:cNvPicPr>
          <p:nvPr/>
        </p:nvPicPr>
        <p:blipFill>
          <a:blip r:embed="rId5"/>
          <a:srcRect l="30235"/>
          <a:stretch>
            <a:fillRect/>
          </a:stretch>
        </p:blipFill>
        <p:spPr bwMode="auto">
          <a:xfrm>
            <a:off x="5181600" y="3581400"/>
            <a:ext cx="2192338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6" descr="http://mg-architecture.ca/wp-content/uploads/2014/06/1222x2_Portfolio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91400" y="3581400"/>
            <a:ext cx="147637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228600" y="6550223"/>
            <a:ext cx="48006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*</a:t>
            </a:r>
            <a:r>
              <a:rPr lang="en-US" sz="1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gluelam</a:t>
            </a:r>
            <a:r>
              <a:rPr lang="en-US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(glue laminated timber): </a:t>
            </a:r>
            <a:r>
              <a:rPr lang="el-GR" sz="1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επικολλητό</a:t>
            </a:r>
            <a:r>
              <a:rPr lang="el-GR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ή σύνθετο ξύλο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5410200"/>
            <a:ext cx="2057400" cy="30777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Υψηλότερο ξύλινο κτίριο</a:t>
            </a:r>
            <a:endParaRPr lang="en-US" sz="1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ΧΡΗΣΗ ΠΡΟ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</a:t>
            </a: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ΑΣΜΕΝΩΝ ΞΥΛΙΝΩΝ ΣΤΟΙΧΕΙΩΝ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από προκατασκευασμένα φέροντα </a:t>
            </a:r>
            <a:r>
              <a:rPr lang="en-US" sz="2200" dirty="0" smtClean="0"/>
              <a:t>Panels</a:t>
            </a:r>
            <a:endParaRPr lang="el-GR" sz="2200" dirty="0" smtClean="0"/>
          </a:p>
          <a:p>
            <a:pPr marL="800100" lvl="1" indent="-400050" eaLnBrk="1" fontAlgn="auto" hangingPunct="1">
              <a:spcAft>
                <a:spcPts val="0"/>
              </a:spcAft>
              <a:buFont typeface="+mj-lt"/>
              <a:buAutoNum type="romanLcPeriod" startAt="2"/>
              <a:defRPr/>
            </a:pPr>
            <a:r>
              <a:rPr lang="el-GR" sz="1800" i="1" dirty="0" smtClean="0"/>
              <a:t>Κατασκευή από </a:t>
            </a:r>
            <a:r>
              <a:rPr lang="el-GR" sz="1800" i="1" dirty="0" err="1" smtClean="0"/>
              <a:t>Αντικολλητά</a:t>
            </a:r>
            <a:r>
              <a:rPr lang="el-GR" sz="1800" i="1" dirty="0" smtClean="0"/>
              <a:t> Ξύλινα </a:t>
            </a:r>
            <a:r>
              <a:rPr lang="en-US" sz="1800" i="1" dirty="0" smtClean="0"/>
              <a:t>Panels – CLT</a:t>
            </a:r>
            <a:r>
              <a:rPr lang="el-GR" sz="1800" i="1" dirty="0" smtClean="0"/>
              <a:t> (</a:t>
            </a:r>
            <a:r>
              <a:rPr lang="en-US" sz="1800" i="1" dirty="0" smtClean="0"/>
              <a:t>Cross – Laminated Timber Panels)</a:t>
            </a:r>
            <a:endParaRPr lang="el-GR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910" y="5181600"/>
            <a:ext cx="4065087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“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Treet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”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ή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:The Tree”,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Bergen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Νορβηγία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14 ορόφων, ύψους 49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m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Δομικό σύστημα από υποστυλώματα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glulam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*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πάχους 1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m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σε σχέδιο δομικών μονάδων σε στοίβα,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ενώ γίνεται χρήση και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CLT panels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σε δομικά στοιχεία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04827" y="5562600"/>
            <a:ext cx="4939173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Πρόταση για τον υψηλότερο ξύλινο ουρανοξύστη 30 ορόφων (1)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Πρόταση για μικρούς ξύλινους ουρανοξύστες έως 12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και έως 20 ορόφων (2)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8600" y="6550223"/>
            <a:ext cx="4800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*</a:t>
            </a:r>
            <a:r>
              <a:rPr lang="en-US" sz="1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gluelam</a:t>
            </a:r>
            <a:r>
              <a:rPr lang="en-US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(glue laminated timber): </a:t>
            </a:r>
            <a:r>
              <a:rPr lang="el-GR" sz="1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επικολλητό</a:t>
            </a:r>
            <a:r>
              <a:rPr lang="el-GR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ή σύνθετο ξύλο</a:t>
            </a:r>
          </a:p>
        </p:txBody>
      </p:sp>
      <p:pic>
        <p:nvPicPr>
          <p:cNvPr id="26630" name="Picture 17" descr="http://www.ctbuh.org/Portals/0/Media/NewsArchive/2014/Apr/NorwayWoo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425" y="3200400"/>
            <a:ext cx="1620838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9" descr="http://www.bdcnetwork.com/sites/default/files/imagecache/insert_image_big/elevation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8025" y="3200400"/>
            <a:ext cx="2033588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0" descr="wooded-skyscraper-by-michael-green-1"/>
          <p:cNvPicPr>
            <a:picLocks noChangeAspect="1" noChangeArrowheads="1"/>
          </p:cNvPicPr>
          <p:nvPr/>
        </p:nvPicPr>
        <p:blipFill>
          <a:blip r:embed="rId4"/>
          <a:srcRect r="50394"/>
          <a:stretch>
            <a:fillRect/>
          </a:stretch>
        </p:blipFill>
        <p:spPr bwMode="auto">
          <a:xfrm>
            <a:off x="4492625" y="3124200"/>
            <a:ext cx="184308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22" descr="http://dzinetrip.com/wp-content/uploads/2013/02/wooded-skyscraper-by-michael-green-4.jpg"/>
          <p:cNvPicPr>
            <a:picLocks noChangeAspect="1"/>
          </p:cNvPicPr>
          <p:nvPr/>
        </p:nvPicPr>
        <p:blipFill>
          <a:blip r:embed="rId5"/>
          <a:srcRect l="7088" t="2394" r="4724" b="4788"/>
          <a:stretch>
            <a:fillRect/>
          </a:stretch>
        </p:blipFill>
        <p:spPr bwMode="auto">
          <a:xfrm>
            <a:off x="6397625" y="3124200"/>
            <a:ext cx="2352675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4111890" y="3200400"/>
            <a:ext cx="3962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(1)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744828" y="3200400"/>
            <a:ext cx="3962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ΚΑΤΑΣΚΕΥΗ ΜΕ ΔΙΠΛΟ ΔΟΜΙΚΟ ΣΥΣΤΗΜΑ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Φέρουσα λιθοδομή στο ισόγειο και ξύλινο χωρικό πλαίσιο στους ορόφους που καταλήγει στο ισόγειο σε ξύλινα υποστυλώματα (Παραδοσιακά Κτίρια Λευκάδας) </a:t>
            </a:r>
            <a:r>
              <a:rPr lang="el-GR" sz="2200" i="1" dirty="0" smtClean="0"/>
              <a:t>[Πηγή 7]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4800" y="4495800"/>
            <a:ext cx="22621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Οικία </a:t>
            </a:r>
            <a:r>
              <a:rPr lang="el-GR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Μαμαλούκα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Λευκάδα</a:t>
            </a:r>
          </a:p>
        </p:txBody>
      </p:sp>
      <p:pic>
        <p:nvPicPr>
          <p:cNvPr id="27652" name="Picture 12" descr="http://www.kolivas.de/wp-content/uploads/2014/08/palio_spiti_lefkadas_01-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124200"/>
            <a:ext cx="20605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3" descr="palio_spiti_lefkadas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953000"/>
            <a:ext cx="17145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3124200"/>
            <a:ext cx="1630363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695700"/>
            <a:ext cx="329247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67000" y="4800600"/>
            <a:ext cx="27051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457200" y="6096000"/>
            <a:ext cx="18582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Λεπτομέρεια δόμησης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τοιχοποιίας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19600" y="3124200"/>
            <a:ext cx="247856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Πλήρωση του ξύλινου πλαισίου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με πλινθόκτιστη τοιχοποιία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895600" y="6474023"/>
            <a:ext cx="180690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Σχηματική θεμελίωση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00800" y="6474023"/>
            <a:ext cx="203613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Το διπλό δομικό σύστημα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ΘΕΡΜΟΜΟΝΩΣΗ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/>
              <a:t>Το ξύλο είναι 9 φορές πιο μονωτικό από το οπλισμένο σκυρόδεμα, 700 φορές από το χάλυβα και 2000 φορές πιο μονωτικό από το αλουμίνιο </a:t>
            </a:r>
            <a:r>
              <a:rPr lang="el-GR" sz="2400" i="1" dirty="0" smtClean="0"/>
              <a:t>[Πηγή 6]</a:t>
            </a:r>
            <a:r>
              <a:rPr lang="el-GR" sz="2400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ΗΧΟΜΟΝΩΣΗ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/>
              <a:t>Η ηχομόνωση των ξύλινων σπιτιών είναι μέτρια στις μεσοτοιχίες μεταξύ των δωματίων, ενώ υστερεί από όροφο σε όροφο για θορύβους που προέρχονται από κρούση. Η εξασφάλιση της ηχομόνωσης επιτυγχάνεται με ειδικά υλικά που τοποθετούνται τόσο στα χωρίσματα των δωματίων, όσο και στα πατώματα </a:t>
            </a:r>
            <a:r>
              <a:rPr lang="el-GR" sz="2400" i="1" dirty="0" smtClean="0"/>
              <a:t>[Πηγή 6]</a:t>
            </a:r>
            <a:r>
              <a:rPr lang="el-GR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ΠΥΡΟΠΡΟΣΤΑΣΙΑ </a:t>
            </a:r>
            <a:r>
              <a:rPr lang="el-GR" sz="2400" i="1" dirty="0" smtClean="0">
                <a:solidFill>
                  <a:schemeClr val="accent1">
                    <a:lumMod val="50000"/>
                  </a:schemeClr>
                </a:solidFill>
              </a:rPr>
              <a:t>[Πηγή 6]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Ταχύτητα απανθράκωσης 0.67 </a:t>
            </a:r>
            <a:r>
              <a:rPr lang="en-US" sz="1900" dirty="0" smtClean="0"/>
              <a:t>mm</a:t>
            </a:r>
            <a:r>
              <a:rPr lang="el-GR" sz="1900" dirty="0" smtClean="0"/>
              <a:t>/</a:t>
            </a:r>
            <a:r>
              <a:rPr lang="en-US" sz="1900" dirty="0" smtClean="0"/>
              <a:t>min</a:t>
            </a:r>
            <a:endParaRPr lang="el-GR" sz="1900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Η επίδραση της θερμότητας αυξάνει την αντοχή του, λόγω της μείωσης της εσωτερικής υγρασίας (αντίθετα με μπετόν και χάλυβα)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Χρήση προληπτικών μέτρων προστασίας (εξωτερική επένδυση τούβλινου τοιχίου, εσωτερική επένδυση με άκαυστα υλικά, χρήση </a:t>
            </a:r>
            <a:r>
              <a:rPr lang="en-US" sz="1900" dirty="0" smtClean="0"/>
              <a:t>fire retardants, fire stops </a:t>
            </a:r>
            <a:r>
              <a:rPr lang="el-GR" sz="1900" dirty="0" smtClean="0"/>
              <a:t>και αντιπυρικών θυρών)</a:t>
            </a:r>
            <a:endParaRPr lang="el-GR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ΑΝΘΕΚΤΙΚΟΤΗΤΑ ΣΤΟ ΧΡΟΝΟ </a:t>
            </a:r>
            <a:r>
              <a:rPr lang="el-GR" sz="2400" i="1" dirty="0" smtClean="0">
                <a:solidFill>
                  <a:schemeClr val="accent1">
                    <a:lumMod val="50000"/>
                  </a:schemeClr>
                </a:solidFill>
              </a:rPr>
              <a:t>[Πηγή 6]</a:t>
            </a: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19400" y="4419600"/>
            <a:ext cx="3292889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Προσβολή από μύκητες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Πρέπει περιεκτικότητα σε υγρασία &lt; 20%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για να αποκλειστεί η ανάπτυξή τους</a:t>
            </a:r>
          </a:p>
        </p:txBody>
      </p:sp>
      <p:pic>
        <p:nvPicPr>
          <p:cNvPr id="29700" name="Picture 5" descr="https://encrypted-tbn2.gstatic.com/images?q=tbn:ANd9GcTlX3PR-l3L9JF4FsGLWf_ydXmRkZ7HWxkCtXFEgSguuEsB2tQ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19600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Woodworm identificatio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495800"/>
            <a:ext cx="244475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657600" y="5562600"/>
            <a:ext cx="2828018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Προσβολή από έντομα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Προληπτικός εμποτισμός υπό πίεση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με εντομοκτόνα και μυκητοκτόνα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συντηρητικά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ΞΥΛΟ ΚΑΙ ΠΕΡΙΒΑΛΛΟΝ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Ανανεώσιμος φυσικός πόρος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Μέθοδοι δασικής διαχείρισης 		Ανεξάντλητος πόρος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Ιδανική λύση για κτίρια μηδενικής ή χαμηλής ενεργειακής απόδοσης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Καλύτερο για το περιβάλλον από το χάλυβα ή το σκυρόδεμα όσον αφορά την περικλειόμενη ενέργεια, την ατμοσφαιρική μόλυνση και τη μόλυνση των </a:t>
            </a:r>
            <a:r>
              <a:rPr lang="el-GR" sz="1900" dirty="0" err="1" smtClean="0"/>
              <a:t>υδατών</a:t>
            </a:r>
            <a:r>
              <a:rPr lang="el-GR" sz="1900" dirty="0" smtClean="0"/>
              <a:t> και των εκπομπών αερίων θερμοκηπίου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l-GR" sz="19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ΚΟΣΤΟΣ ΑΝΕΓΕΡΣΗΣ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Συνήθως λιγότερο δαπανηρό από εναλλακτικά κατασκευαστικά υλικά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Δόμηση γρήγορη και αποτελεσματική, καθ’ όλο το χρόνο σε σχεδόν οποιοδήποτε κλίμα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900" dirty="0" smtClean="0"/>
              <a:t>Χαμηλότερο κόστος εγκατάστασης συστημάτων ξύλου σε σύγκριση με άλλα υλικά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962400" y="2438400"/>
            <a:ext cx="838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l-GR" sz="2800" dirty="0" smtClean="0"/>
              <a:t>ΣΥΓΚΡΙΤΙΚΗ ΑΞΙΟΛΟΓΗΣΗ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ΣΥΜΒΑΤΙΚΗ ΚΑΤΑΣΚΕΥΗ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ΚΑΤΑΣΚΕΥΗ ΜΕ ΔΙΠΛΟ ΔΟΜΙΚΟ ΣΥΣΤΗΜΑ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900" dirty="0" smtClean="0"/>
              <a:t>Καλή σεισμική συμπεριφορά, δεν υπάρχει εφαρμογή σε πολυώροφα κτίρια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l-GR" sz="1900" dirty="0" smtClean="0"/>
          </a:p>
        </p:txBody>
      </p:sp>
      <p:graphicFrame>
        <p:nvGraphicFramePr>
          <p:cNvPr id="11" name="Diagram 10"/>
          <p:cNvGraphicFramePr/>
          <p:nvPr/>
        </p:nvGraphicFramePr>
        <p:xfrm>
          <a:off x="685800" y="1066800"/>
          <a:ext cx="7772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l-GR" sz="2800" dirty="0" smtClean="0"/>
              <a:t>ΣΥΓΚΡΙΤΙΚΗ ΑΞΙΟΛΟΓΗΣΗ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ΧΡΗΣΗ ΠΡΟΚΑΤΑΣΚΕΥΑΣΜΕΝΩΝ ΞΥΛΙΝΩΝ ΣΤΟΙΧΕΙΩΝ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l-GR" sz="1900" dirty="0" smtClean="0"/>
          </a:p>
        </p:txBody>
      </p:sp>
      <p:graphicFrame>
        <p:nvGraphicFramePr>
          <p:cNvPr id="11" name="Diagram 10"/>
          <p:cNvGraphicFramePr/>
          <p:nvPr/>
        </p:nvGraphicFramePr>
        <p:xfrm>
          <a:off x="838200" y="2057400"/>
          <a:ext cx="7543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l-GR" sz="2800" dirty="0" smtClean="0"/>
              <a:t>ΙΣΤΟΡΙΚΗ ΑΝΑΔΡΟΜΗ</a:t>
            </a:r>
            <a:endParaRPr lang="en-US" sz="28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l-GR" sz="2200" smtClean="0"/>
              <a:t>Ευρέως διαδεδομένη χρήση από την αρχαιότητα έως σήμερα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l-GR" sz="1800" smtClean="0"/>
              <a:t>Μικτό σύστημα πέτρας και ξύλου (1)</a:t>
            </a:r>
            <a:endParaRPr lang="el-GR" sz="1800" i="1" smtClean="0"/>
          </a:p>
          <a:p>
            <a:pPr eaLnBrk="1" hangingPunct="1">
              <a:buFont typeface="Wingdings" pitchFamily="2" charset="2"/>
              <a:buChar char="v"/>
            </a:pPr>
            <a:r>
              <a:rPr lang="el-GR" sz="1800" smtClean="0"/>
              <a:t>Ξύλινες κατασκευές (2), (3), (4), (5), (6), (7)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l-GR" sz="1800" smtClean="0"/>
              <a:t>Παγόδες (8) και Δεντρόσπιτα (9)</a:t>
            </a:r>
            <a:endParaRPr lang="en-US" sz="1800" smtClean="0"/>
          </a:p>
        </p:txBody>
      </p:sp>
      <p:pic>
        <p:nvPicPr>
          <p:cNvPr id="1536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124200"/>
            <a:ext cx="18923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0" descr="http://1.bp.blogspot.com/-YtXQgucxMzU/USyis7MFHEI/AAAAAAAACs8/kRHnnRS3mVk/s320/%CE%95%CE%99%CE%9A%CE%9F%CE%9D%CE%91+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3124200"/>
            <a:ext cx="1149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http://3.bp.blogspot.com/-Z54D1rs57aE/TwW8_3FoPnI/AAAAAAAAGcw/qMpYP7X7KbI/s320/Cerrahpa%25C5%259Fa%2B-%2BSamatya%2Baras%25C4%25B1nda%2Bbir%2Bsoka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0188" y="2971800"/>
            <a:ext cx="166846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2" descr="http://www.travelkiki.com/files/1/Photos/blog/Fairy/Colmar-fairytale-destinatio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4413" y="2971800"/>
            <a:ext cx="259238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3" descr="http://greek.cri.cn/mmsource/images/2010/08/12/muta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5181600"/>
            <a:ext cx="1074738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4" descr="Sanya Nanshan Treehouse Resort Institut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4724400"/>
            <a:ext cx="17526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5" descr="http://3.bp.blogspot.com/_U-afg1bJFxg/TKtZdh7fMuI/AAAAAAAAKSc/OWqRqTTfZJU/s1600/paradeisos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5334000"/>
            <a:ext cx="18288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6" descr="http://img403.imageshack.us/img403/5360/hallstatt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1000" y="5029200"/>
            <a:ext cx="1852613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52760" y="4419600"/>
            <a:ext cx="213391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(1) Ανάκτορο της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Κνωσού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86000" y="4953000"/>
            <a:ext cx="172034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(2) Παλιά Ραιδεστός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30014" y="4800600"/>
            <a:ext cx="18373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(3) Κωνσταντινούπολη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629400" y="4343400"/>
            <a:ext cx="153587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(4)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Colmar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Γαλλία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81000" y="6550223"/>
            <a:ext cx="170431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(5)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Hallstat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Αυστρία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667000" y="6550223"/>
            <a:ext cx="19415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(7)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Amatciems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Λετονία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53000" y="6550223"/>
            <a:ext cx="163378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(8) </a:t>
            </a:r>
            <a:r>
              <a:rPr lang="el-GR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Γκινγκσιάν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Κίνα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115455" y="6550223"/>
            <a:ext cx="13276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(9)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Sanya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Κίνα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5"/>
              <a:defRPr/>
            </a:pPr>
            <a:r>
              <a:rPr lang="el-GR" sz="2800" dirty="0" smtClean="0"/>
              <a:t>ΣΥΜΠΕΡΑΣΜΑΤΑ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l-GR" sz="1900" dirty="0" smtClean="0"/>
          </a:p>
        </p:txBody>
      </p:sp>
      <p:graphicFrame>
        <p:nvGraphicFramePr>
          <p:cNvPr id="7" name="Diagram 6"/>
          <p:cNvGraphicFramePr/>
          <p:nvPr/>
        </p:nvGraphicFramePr>
        <p:xfrm>
          <a:off x="457200" y="1295400"/>
          <a:ext cx="8229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5"/>
              <a:defRPr/>
            </a:pPr>
            <a:r>
              <a:rPr lang="el-GR" sz="2800" dirty="0" smtClean="0"/>
              <a:t>ΣΥΜΠΕΡΑΣΜΑΤΑ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l-GR" sz="19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762000" y="3276600"/>
            <a:ext cx="7543800" cy="55399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ΣΑΣ ΕΥΧΑΡΙΣΤΩ ΠΟΛΥ ΓΙΑ ΤΗΝ ΠΡΟΣΟΧΗ ΣΑΣ!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el-GR" sz="2800" dirty="0" err="1" smtClean="0"/>
              <a:t>Βιβλιογραφια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1: Σημειώσεις Εργαστηρίων “Δασικής Τεχνολογίας 1”, Μέρος Β’, “Παραγωγή προϊόντων ξύλου”, Ι. Α. </a:t>
            </a:r>
            <a:r>
              <a:rPr lang="el-GR" sz="1600" dirty="0" err="1" smtClean="0"/>
              <a:t>Μπαρμπούτης</a:t>
            </a:r>
            <a:r>
              <a:rPr lang="el-GR" sz="1600" dirty="0" smtClean="0"/>
              <a:t>, </a:t>
            </a:r>
            <a:r>
              <a:rPr lang="el-GR" sz="1600" dirty="0" err="1" smtClean="0"/>
              <a:t>Επ</a:t>
            </a:r>
            <a:r>
              <a:rPr lang="el-GR" sz="1600" dirty="0" smtClean="0"/>
              <a:t>. Καθηγητής ΑΠΘ, Σχολή Γεωτεχνικών Επιστημών, Τμήμα Δασολογίας και Φυσικού Περιβάλλοντος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2: Ιστοσελίδα: </a:t>
            </a:r>
            <a:r>
              <a:rPr lang="en-US" sz="1600" u="sng" dirty="0" smtClean="0">
                <a:hlinkClick r:id="rId3"/>
              </a:rPr>
              <a:t>http</a:t>
            </a:r>
            <a:r>
              <a:rPr lang="el-GR" sz="1600" u="sng" dirty="0" smtClean="0">
                <a:hlinkClick r:id="rId3"/>
              </a:rPr>
              <a:t>://</a:t>
            </a:r>
            <a:r>
              <a:rPr lang="en-US" sz="1600" u="sng" dirty="0" smtClean="0">
                <a:hlinkClick r:id="rId3"/>
              </a:rPr>
              <a:t>library</a:t>
            </a:r>
            <a:r>
              <a:rPr lang="el-GR" sz="1600" u="sng" dirty="0" smtClean="0">
                <a:hlinkClick r:id="rId3"/>
              </a:rPr>
              <a:t>.</a:t>
            </a:r>
            <a:r>
              <a:rPr lang="en-US" sz="1600" u="sng" dirty="0" smtClean="0">
                <a:hlinkClick r:id="rId3"/>
              </a:rPr>
              <a:t>tee</a:t>
            </a:r>
            <a:r>
              <a:rPr lang="el-GR" sz="1600" u="sng" dirty="0" smtClean="0">
                <a:hlinkClick r:id="rId3"/>
              </a:rPr>
              <a:t>.</a:t>
            </a:r>
            <a:r>
              <a:rPr lang="en-US" sz="1600" u="sng" dirty="0" err="1" smtClean="0">
                <a:hlinkClick r:id="rId3"/>
              </a:rPr>
              <a:t>gr</a:t>
            </a:r>
            <a:r>
              <a:rPr lang="el-GR" sz="1600" u="sng" dirty="0" smtClean="0">
                <a:hlinkClick r:id="rId3"/>
              </a:rPr>
              <a:t>/</a:t>
            </a:r>
            <a:r>
              <a:rPr lang="en-US" sz="1600" u="sng" dirty="0" smtClean="0">
                <a:hlinkClick r:id="rId3"/>
              </a:rPr>
              <a:t>digital</a:t>
            </a:r>
            <a:r>
              <a:rPr lang="el-GR" sz="1600" u="sng" dirty="0" smtClean="0">
                <a:hlinkClick r:id="rId3"/>
              </a:rPr>
              <a:t>/</a:t>
            </a:r>
            <a:r>
              <a:rPr lang="en-US" sz="1600" u="sng" dirty="0" smtClean="0">
                <a:hlinkClick r:id="rId3"/>
              </a:rPr>
              <a:t>m</a:t>
            </a:r>
            <a:r>
              <a:rPr lang="el-GR" sz="1600" u="sng" dirty="0" smtClean="0">
                <a:hlinkClick r:id="rId3"/>
              </a:rPr>
              <a:t>2464/</a:t>
            </a:r>
            <a:r>
              <a:rPr lang="en-US" sz="1600" u="sng" dirty="0" smtClean="0">
                <a:hlinkClick r:id="rId3"/>
              </a:rPr>
              <a:t>m</a:t>
            </a:r>
            <a:r>
              <a:rPr lang="el-GR" sz="1600" u="sng" dirty="0" smtClean="0">
                <a:hlinkClick r:id="rId3"/>
              </a:rPr>
              <a:t>2464_</a:t>
            </a:r>
            <a:r>
              <a:rPr lang="en-US" sz="1600" u="sng" dirty="0" err="1" smtClean="0">
                <a:hlinkClick r:id="rId3"/>
              </a:rPr>
              <a:t>ec</a:t>
            </a:r>
            <a:r>
              <a:rPr lang="el-GR" sz="1600" u="sng" dirty="0" smtClean="0">
                <a:hlinkClick r:id="rId3"/>
              </a:rPr>
              <a:t>5_1_1.</a:t>
            </a:r>
            <a:r>
              <a:rPr lang="en-US" sz="1600" u="sng" dirty="0" err="1" smtClean="0">
                <a:hlinkClick r:id="rId3"/>
              </a:rPr>
              <a:t>pdf</a:t>
            </a:r>
            <a:r>
              <a:rPr lang="el-GR" sz="1600" dirty="0" smtClean="0"/>
              <a:t>, ΤΕΕ - </a:t>
            </a:r>
            <a:r>
              <a:rPr lang="en-US" sz="1600" dirty="0" smtClean="0"/>
              <a:t>E</a:t>
            </a:r>
            <a:r>
              <a:rPr lang="el-GR" sz="1600" dirty="0" err="1" smtClean="0"/>
              <a:t>κπαιδευτικά</a:t>
            </a:r>
            <a:r>
              <a:rPr lang="el-GR" sz="1600" dirty="0" smtClean="0"/>
              <a:t> Σεμινάρια </a:t>
            </a:r>
            <a:r>
              <a:rPr lang="el-GR" sz="1600" dirty="0" err="1" smtClean="0"/>
              <a:t>Ευρωκωδίκων</a:t>
            </a:r>
            <a:r>
              <a:rPr lang="el-GR" sz="1600" dirty="0" smtClean="0"/>
              <a:t>, </a:t>
            </a:r>
            <a:r>
              <a:rPr lang="en-US" sz="1600" dirty="0" smtClean="0"/>
              <a:t>EN</a:t>
            </a:r>
            <a:r>
              <a:rPr lang="el-GR" sz="1600" dirty="0" smtClean="0"/>
              <a:t> 1995-1-1, </a:t>
            </a:r>
            <a:r>
              <a:rPr lang="el-GR" sz="1600" dirty="0" err="1" smtClean="0"/>
              <a:t>Ευρωκώδικας</a:t>
            </a:r>
            <a:r>
              <a:rPr lang="el-GR" sz="1600" dirty="0" smtClean="0"/>
              <a:t> 5, “Σχεδιασμός ξύλινων κατασκευών”, Μέρος 1-1, Γενικοί κανόνες και κανόνες για κτίρια</a:t>
            </a:r>
            <a:endParaRPr lang="el-GR" sz="1600" b="1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3: </a:t>
            </a:r>
            <a:r>
              <a:rPr lang="el-GR" sz="1600" u="sng" dirty="0" smtClean="0"/>
              <a:t>Ιστοσελίδα</a:t>
            </a:r>
            <a:r>
              <a:rPr lang="en-US" sz="1600" u="sng" dirty="0" smtClean="0"/>
              <a:t>: </a:t>
            </a:r>
            <a:r>
              <a:rPr lang="en-US" sz="1600" u="sng" dirty="0" smtClean="0">
                <a:hlinkClick r:id="rId4"/>
              </a:rPr>
              <a:t>http://www.houzz.com/ideabooks/11852348/list/know-your-house-post-and-beam-construction-basics</a:t>
            </a:r>
            <a:r>
              <a:rPr lang="en-US" sz="1600" u="sng" dirty="0" smtClean="0"/>
              <a:t>, </a:t>
            </a:r>
            <a:r>
              <a:rPr lang="el-GR" sz="1600" u="sng" dirty="0" smtClean="0"/>
              <a:t>Άρθρο</a:t>
            </a:r>
            <a:r>
              <a:rPr lang="en-US" sz="1600" u="sng" dirty="0" smtClean="0"/>
              <a:t> “Know your house: Post and Beam Construction Basics”, Bud Dietrich, AIA, Architect</a:t>
            </a:r>
            <a:endParaRPr lang="el-GR" sz="16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l-GR" sz="1600" dirty="0" smtClean="0"/>
              <a:t>Πηγή 4: </a:t>
            </a:r>
            <a:r>
              <a:rPr lang="en-US" sz="1600" dirty="0" smtClean="0"/>
              <a:t>: </a:t>
            </a:r>
            <a:r>
              <a:rPr lang="el-GR" sz="1600" u="sng" dirty="0" smtClean="0"/>
              <a:t>Ιστοσελίδα: </a:t>
            </a:r>
            <a:endParaRPr lang="el-GR" sz="16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600" u="sng" dirty="0" smtClean="0">
                <a:hlinkClick r:id="rId5"/>
              </a:rPr>
              <a:t>https</a:t>
            </a:r>
            <a:r>
              <a:rPr lang="el-GR" sz="1600" u="sng" dirty="0" smtClean="0">
                <a:hlinkClick r:id="rId5"/>
              </a:rPr>
              <a:t>://</a:t>
            </a:r>
            <a:r>
              <a:rPr lang="en-US" sz="1600" u="sng" dirty="0" smtClean="0">
                <a:hlinkClick r:id="rId5"/>
              </a:rPr>
              <a:t>www</a:t>
            </a:r>
            <a:r>
              <a:rPr lang="el-GR" sz="1600" u="sng" dirty="0" smtClean="0">
                <a:hlinkClick r:id="rId5"/>
              </a:rPr>
              <a:t>.</a:t>
            </a:r>
            <a:r>
              <a:rPr lang="en-US" sz="1600" u="sng" dirty="0" smtClean="0">
                <a:hlinkClick r:id="rId5"/>
              </a:rPr>
              <a:t>arch</a:t>
            </a:r>
            <a:r>
              <a:rPr lang="el-GR" sz="1600" u="sng" dirty="0" smtClean="0">
                <a:hlinkClick r:id="rId5"/>
              </a:rPr>
              <a:t>.</a:t>
            </a:r>
            <a:r>
              <a:rPr lang="en-US" sz="1600" u="sng" dirty="0" err="1" smtClean="0">
                <a:hlinkClick r:id="rId5"/>
              </a:rPr>
              <a:t>ntua</a:t>
            </a:r>
            <a:r>
              <a:rPr lang="el-GR" sz="1600" u="sng" dirty="0" smtClean="0">
                <a:hlinkClick r:id="rId5"/>
              </a:rPr>
              <a:t>.</a:t>
            </a:r>
            <a:r>
              <a:rPr lang="en-US" sz="1600" u="sng" dirty="0" err="1" smtClean="0">
                <a:hlinkClick r:id="rId5"/>
              </a:rPr>
              <a:t>gr</a:t>
            </a:r>
            <a:r>
              <a:rPr lang="el-GR" sz="1600" u="sng" dirty="0" smtClean="0">
                <a:hlinkClick r:id="rId5"/>
              </a:rPr>
              <a:t>/</a:t>
            </a:r>
            <a:r>
              <a:rPr lang="en-US" sz="1600" u="sng" dirty="0" smtClean="0">
                <a:hlinkClick r:id="rId5"/>
              </a:rPr>
              <a:t>sites</a:t>
            </a:r>
            <a:r>
              <a:rPr lang="el-GR" sz="1600" u="sng" dirty="0" smtClean="0">
                <a:hlinkClick r:id="rId5"/>
              </a:rPr>
              <a:t>/</a:t>
            </a:r>
            <a:r>
              <a:rPr lang="en-US" sz="1600" u="sng" dirty="0" smtClean="0">
                <a:hlinkClick r:id="rId5"/>
              </a:rPr>
              <a:t>default</a:t>
            </a:r>
            <a:r>
              <a:rPr lang="el-GR" sz="1600" u="sng" dirty="0" smtClean="0">
                <a:hlinkClick r:id="rId5"/>
              </a:rPr>
              <a:t>/</a:t>
            </a:r>
            <a:r>
              <a:rPr lang="en-US" sz="1600" u="sng" dirty="0" smtClean="0">
                <a:hlinkClick r:id="rId5"/>
              </a:rPr>
              <a:t>files</a:t>
            </a:r>
            <a:r>
              <a:rPr lang="el-GR" sz="1600" u="sng" dirty="0" smtClean="0">
                <a:hlinkClick r:id="rId5"/>
              </a:rPr>
              <a:t>/</a:t>
            </a:r>
            <a:r>
              <a:rPr lang="en-US" sz="1600" u="sng" dirty="0" smtClean="0">
                <a:hlinkClick r:id="rId5"/>
              </a:rPr>
              <a:t>resource</a:t>
            </a:r>
            <a:r>
              <a:rPr lang="el-GR" sz="1600" u="sng" dirty="0" smtClean="0">
                <a:hlinkClick r:id="rId5"/>
              </a:rPr>
              <a:t>/2161_/</a:t>
            </a:r>
            <a:r>
              <a:rPr lang="en-US" sz="1600" u="sng" dirty="0" err="1" smtClean="0">
                <a:hlinkClick r:id="rId5"/>
              </a:rPr>
              <a:t>pyknos</a:t>
            </a:r>
            <a:r>
              <a:rPr lang="el-GR" sz="1600" u="sng" dirty="0" smtClean="0">
                <a:hlinkClick r:id="rId5"/>
              </a:rPr>
              <a:t>_</a:t>
            </a:r>
            <a:r>
              <a:rPr lang="en-US" sz="1600" u="sng" dirty="0" err="1" smtClean="0">
                <a:hlinkClick r:id="rId5"/>
              </a:rPr>
              <a:t>ksylinos</a:t>
            </a:r>
            <a:r>
              <a:rPr lang="el-GR" sz="1600" u="sng" dirty="0" smtClean="0">
                <a:hlinkClick r:id="rId5"/>
              </a:rPr>
              <a:t>_</a:t>
            </a:r>
            <a:r>
              <a:rPr lang="en-US" sz="1600" u="sng" dirty="0" smtClean="0">
                <a:hlinkClick r:id="rId5"/>
              </a:rPr>
              <a:t>f</a:t>
            </a:r>
            <a:r>
              <a:rPr lang="el-GR" sz="1600" u="sng" dirty="0" smtClean="0">
                <a:hlinkClick r:id="rId5"/>
              </a:rPr>
              <a:t>.</a:t>
            </a:r>
            <a:r>
              <a:rPr lang="en-US" sz="1600" u="sng" dirty="0" smtClean="0">
                <a:hlinkClick r:id="rId5"/>
              </a:rPr>
              <a:t>o</a:t>
            </a:r>
            <a:r>
              <a:rPr lang="el-GR" sz="1600" u="sng" dirty="0" smtClean="0">
                <a:hlinkClick r:id="rId5"/>
              </a:rPr>
              <a:t>.</a:t>
            </a:r>
            <a:r>
              <a:rPr lang="en-US" sz="1600" u="sng" dirty="0" err="1" smtClean="0">
                <a:hlinkClick r:id="rId5"/>
              </a:rPr>
              <a:t>pdf</a:t>
            </a:r>
            <a:r>
              <a:rPr lang="el-GR" sz="1600" u="sng" dirty="0" smtClean="0"/>
              <a:t>, Αρχείο “Κατασκευή με Πυκνό Ξύλινο Φ. Ο.”, Συνθετικό Μάθημα 6Α – Περιοχή Οικοδομικής, Β. </a:t>
            </a:r>
            <a:r>
              <a:rPr lang="el-GR" sz="1600" u="sng" dirty="0" err="1" smtClean="0"/>
              <a:t>Τσούρας</a:t>
            </a:r>
            <a:r>
              <a:rPr lang="el-GR" sz="1600" u="sng" dirty="0" smtClean="0"/>
              <a:t>, </a:t>
            </a:r>
            <a:r>
              <a:rPr lang="el-GR" sz="1600" u="sng" dirty="0" err="1" smtClean="0"/>
              <a:t>Επικ</a:t>
            </a:r>
            <a:r>
              <a:rPr lang="el-GR" sz="1600" u="sng" dirty="0" smtClean="0"/>
              <a:t>. Καθηγητής Σχολής Αρχιτεκτόνων Ε.Μ.Π.</a:t>
            </a:r>
            <a:endParaRPr lang="el-GR" sz="1600" b="1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5: Ιστοσελίδα</a:t>
            </a:r>
            <a:r>
              <a:rPr lang="en-US" sz="1600" dirty="0" smtClean="0"/>
              <a:t>: </a:t>
            </a:r>
            <a:r>
              <a:rPr lang="en-US" sz="1600" u="sng" dirty="0" smtClean="0">
                <a:hlinkClick r:id="rId6"/>
              </a:rPr>
              <a:t>http://www.kontio.net/house_models</a:t>
            </a:r>
            <a:r>
              <a:rPr lang="en-US" sz="1600" dirty="0" smtClean="0"/>
              <a:t> , KONTIO LOGHOUSES</a:t>
            </a:r>
            <a:endParaRPr lang="el-GR" sz="1600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6: Άρθρο “</a:t>
            </a:r>
            <a:r>
              <a:rPr lang="en-US" sz="1600" dirty="0" smtClean="0"/>
              <a:t>Timber frame</a:t>
            </a:r>
            <a:r>
              <a:rPr lang="el-GR" sz="1600" dirty="0" smtClean="0"/>
              <a:t>: Σπίτια από προκατασκευασμένα πλαίσια”, Φ. </a:t>
            </a:r>
            <a:r>
              <a:rPr lang="el-GR" sz="1600" dirty="0" err="1" smtClean="0"/>
              <a:t>Μοτεσνίτσα</a:t>
            </a:r>
            <a:r>
              <a:rPr lang="el-GR" sz="1600" dirty="0" smtClean="0"/>
              <a:t>, Περιοδικό “ΤΕΧΝΟΛΟΓΙΑ”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7: “Τα Παραδοσιακά Κτίρια της Λευκάδας με το Διπλό Δομικό Σύστημα και η Αντισεισμική τους Συμπεριφορά”, </a:t>
            </a:r>
            <a:r>
              <a:rPr lang="el-GR" sz="1600" dirty="0" err="1" smtClean="0"/>
              <a:t>Τρ</a:t>
            </a:r>
            <a:r>
              <a:rPr lang="el-GR" sz="1600" dirty="0" smtClean="0"/>
              <a:t>. Μακάριος και Μ. Δημοσθένους, 3</a:t>
            </a:r>
            <a:r>
              <a:rPr lang="el-GR" sz="1600" baseline="30000" dirty="0" smtClean="0"/>
              <a:t>ο</a:t>
            </a:r>
            <a:r>
              <a:rPr lang="el-GR" sz="1600" dirty="0" smtClean="0"/>
              <a:t> Πανελλήνιο Συνέδριο Αντισεισμικής  Μηχανικής &amp; Τεχνικής Σεισμολογίας, 5-7 Νοεμβρίου, 2008, Άρθρο 2047</a:t>
            </a:r>
            <a:endParaRPr lang="el-GR" sz="1600" b="1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1600" dirty="0" smtClean="0"/>
              <a:t>Πηγή 8: Ιστοσελίδα</a:t>
            </a:r>
            <a:r>
              <a:rPr lang="en-US" sz="1600" dirty="0" smtClean="0"/>
              <a:t>: </a:t>
            </a:r>
            <a:r>
              <a:rPr lang="en-US" sz="1600" u="sng" dirty="0" smtClean="0">
                <a:hlinkClick r:id="rId7"/>
              </a:rPr>
              <a:t>http://www.rethinkwood.com/material-and-building</a:t>
            </a:r>
            <a:r>
              <a:rPr lang="en-US" sz="1600" dirty="0" smtClean="0"/>
              <a:t>, “Material and Building”</a:t>
            </a:r>
            <a:endParaRPr lang="el-G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l-GR" sz="2800" dirty="0" smtClean="0"/>
              <a:t>Το </a:t>
            </a:r>
            <a:r>
              <a:rPr lang="el-GR" sz="2800" dirty="0" err="1" smtClean="0"/>
              <a:t>ξυλο</a:t>
            </a:r>
            <a:r>
              <a:rPr lang="el-GR" sz="2800" dirty="0" smtClean="0"/>
              <a:t> </a:t>
            </a:r>
            <a:r>
              <a:rPr lang="el-GR" sz="2800" dirty="0" err="1" smtClean="0"/>
              <a:t>ωσ</a:t>
            </a:r>
            <a:r>
              <a:rPr lang="el-GR" sz="2800" dirty="0" smtClean="0"/>
              <a:t> </a:t>
            </a:r>
            <a:r>
              <a:rPr lang="el-GR" sz="2800" dirty="0" err="1" smtClean="0"/>
              <a:t>δομικο</a:t>
            </a:r>
            <a:r>
              <a:rPr lang="el-GR" sz="2800" dirty="0" smtClean="0"/>
              <a:t> </a:t>
            </a:r>
            <a:r>
              <a:rPr lang="el-GR" sz="2800" dirty="0" err="1" smtClean="0"/>
              <a:t>υλικο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l-GR" sz="2200" b="1" dirty="0" smtClean="0"/>
              <a:t>Είδη ξυλείας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800" dirty="0" err="1" smtClean="0"/>
              <a:t>Διακρίνονται</a:t>
            </a:r>
            <a:r>
              <a:rPr lang="en-US" sz="1800" dirty="0" smtClean="0"/>
              <a:t> </a:t>
            </a:r>
            <a:r>
              <a:rPr lang="en-US" sz="1800" dirty="0" err="1" smtClean="0"/>
              <a:t>διάφορες</a:t>
            </a:r>
            <a:r>
              <a:rPr lang="en-US" sz="1800" dirty="0" smtClean="0"/>
              <a:t> </a:t>
            </a:r>
            <a:r>
              <a:rPr lang="en-US" sz="1800" dirty="0" err="1" smtClean="0"/>
              <a:t>κατηγορίες</a:t>
            </a:r>
            <a:r>
              <a:rPr lang="en-US" sz="1800" dirty="0" smtClean="0"/>
              <a:t> </a:t>
            </a:r>
            <a:r>
              <a:rPr lang="en-US" sz="1800" dirty="0" err="1" smtClean="0"/>
              <a:t>ξυλείας</a:t>
            </a:r>
            <a:r>
              <a:rPr lang="en-US" sz="1800" dirty="0" smtClean="0"/>
              <a:t> </a:t>
            </a:r>
            <a:r>
              <a:rPr lang="en-US" sz="1800" dirty="0" err="1" smtClean="0"/>
              <a:t>ανάλογα</a:t>
            </a:r>
            <a:r>
              <a:rPr lang="en-US" sz="1800" dirty="0" smtClean="0"/>
              <a:t> </a:t>
            </a:r>
            <a:r>
              <a:rPr lang="en-US" sz="1800" dirty="0" err="1" smtClean="0"/>
              <a:t>με</a:t>
            </a:r>
            <a:r>
              <a:rPr lang="en-US" sz="1800" dirty="0" smtClean="0"/>
              <a:t>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en-US" sz="18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1800" i="1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1800" i="1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1800" i="1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1800" i="1" dirty="0" smtClean="0"/>
          </a:p>
          <a:p>
            <a:pPr marL="914400" lvl="1" indent="-51435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dirty="0" smtClean="0"/>
              <a:t>Οι ονομασίες «μαλακή» ή «σκληρή» ξυλεία δεν συνεπάγονται </a:t>
            </a:r>
          </a:p>
          <a:p>
            <a:pPr marL="914400" lvl="1" indent="-51435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dirty="0" smtClean="0"/>
              <a:t>αντίστοιχη σκληρότητα.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800" dirty="0" smtClean="0"/>
              <a:t>Τ</a:t>
            </a:r>
            <a:r>
              <a:rPr lang="el-GR" sz="1800" dirty="0" smtClean="0"/>
              <a:t>ο ξύλο, σε αντίθεση με τα άλλα δομικά υλικά (σκυρόδεμα, 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dirty="0" smtClean="0"/>
              <a:t>χάλυβα κλπ.), ΔΕΝ ΜΠΟΡΕΙ να διαβαθμιστεί μέσω δοκιμίων,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dirty="0" smtClean="0"/>
              <a:t>δηλαδή μικρών κομματιών ξύλου </a:t>
            </a:r>
            <a:r>
              <a:rPr lang="el-GR" sz="1800" i="1" dirty="0" smtClean="0"/>
              <a:t>[Πηγή 2]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l-GR" sz="2000" dirty="0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1066800" y="2286000"/>
          <a:ext cx="6553200" cy="1906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8" name="Picture 5" descr="σήμανση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05600" y="4572000"/>
            <a:ext cx="20097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362200" y="6172200"/>
            <a:ext cx="4193776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Ειδική σήμανση  που απαιτείται για κάθε ξύλινο μέλος </a:t>
            </a:r>
            <a:endParaRPr lang="en-US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l-GR" sz="2800" dirty="0" smtClean="0"/>
              <a:t>Το </a:t>
            </a:r>
            <a:r>
              <a:rPr lang="el-GR" sz="2800" dirty="0" err="1" smtClean="0"/>
              <a:t>ξυλο</a:t>
            </a:r>
            <a:r>
              <a:rPr lang="el-GR" sz="2800" dirty="0" smtClean="0"/>
              <a:t> </a:t>
            </a:r>
            <a:r>
              <a:rPr lang="el-GR" sz="2800" dirty="0" err="1" smtClean="0"/>
              <a:t>ωσ</a:t>
            </a:r>
            <a:r>
              <a:rPr lang="el-GR" sz="2800" dirty="0" smtClean="0"/>
              <a:t> </a:t>
            </a:r>
            <a:r>
              <a:rPr lang="el-GR" sz="2800" dirty="0" err="1" smtClean="0"/>
              <a:t>δομικο</a:t>
            </a:r>
            <a:r>
              <a:rPr lang="el-GR" sz="2800" dirty="0" smtClean="0"/>
              <a:t> </a:t>
            </a:r>
            <a:r>
              <a:rPr lang="el-GR" sz="2800" dirty="0" err="1" smtClean="0"/>
              <a:t>υλικο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l-GR" sz="2400" b="1" dirty="0" smtClean="0"/>
              <a:t>Χαρακτηριστικά δομικής ξυλείας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2100" dirty="0" smtClean="0"/>
              <a:t>Ιδιότητες του ξύλου: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2100" i="1" dirty="0" smtClean="0"/>
              <a:t>Φυσικές ιδιότητες (πυκνότητα, </a:t>
            </a:r>
            <a:r>
              <a:rPr lang="el-GR" sz="2100" i="1" dirty="0" err="1" smtClean="0"/>
              <a:t>υγροσκοπικότητα</a:t>
            </a:r>
            <a:r>
              <a:rPr lang="el-GR" sz="2100" i="1" dirty="0" smtClean="0"/>
              <a:t>, ποσοστό περιεχόμενης υγρασίας του ξύλου, ρίκνωση και διόγκωση)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2100" i="1" dirty="0" smtClean="0"/>
              <a:t>Μηχανικές ιδιότητες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2100" i="1" dirty="0" smtClean="0"/>
              <a:t>Λοιπές φυσικές ιδιότητες (θερμικές/ ακουστικές/ ηλεκτρικές ιδιότητες, </a:t>
            </a:r>
            <a:r>
              <a:rPr lang="el-GR" sz="2100" i="1" dirty="0" err="1" smtClean="0"/>
              <a:t>πυραντίσταση</a:t>
            </a:r>
            <a:r>
              <a:rPr lang="el-GR" sz="2100" i="1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l-GR" sz="2100" u="sng" dirty="0" err="1" smtClean="0"/>
              <a:t>Ευρωκώδικας</a:t>
            </a:r>
            <a:r>
              <a:rPr lang="el-GR" sz="2100" u="sng" dirty="0" smtClean="0"/>
              <a:t> 5</a:t>
            </a:r>
            <a:r>
              <a:rPr lang="el-GR" sz="2100" dirty="0" smtClean="0"/>
              <a:t>: Τρεις κατηγορίες αντοχών </a:t>
            </a:r>
            <a:r>
              <a:rPr lang="el-GR" sz="2100" i="1" dirty="0" smtClean="0"/>
              <a:t>(κατηγορία + αντοχή σε κάμψη)</a:t>
            </a:r>
            <a:r>
              <a:rPr lang="el-GR" sz="2200" i="1" dirty="0" smtClean="0"/>
              <a:t> [Πηγή 2]</a:t>
            </a:r>
            <a:r>
              <a:rPr lang="el-GR" sz="2100" dirty="0" smtClean="0"/>
              <a:t>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2100" i="1" dirty="0" smtClean="0"/>
              <a:t>Φυσική ξυλεία από κωνοφόρα (</a:t>
            </a:r>
            <a:r>
              <a:rPr lang="en-US" sz="2100" i="1" dirty="0" smtClean="0"/>
              <a:t>coniferous</a:t>
            </a:r>
            <a:r>
              <a:rPr lang="el-GR" sz="2100" i="1" dirty="0" smtClean="0"/>
              <a:t> = κωνοφόρο) (π.χ. </a:t>
            </a:r>
            <a:r>
              <a:rPr lang="en-US" sz="2100" i="1" dirty="0" smtClean="0"/>
              <a:t>C</a:t>
            </a:r>
            <a:r>
              <a:rPr lang="el-GR" sz="2100" i="1" dirty="0" smtClean="0"/>
              <a:t>24)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2100" i="1" dirty="0" smtClean="0"/>
              <a:t>Φυσική ξυλεία από πλατύφυλλα (</a:t>
            </a:r>
            <a:r>
              <a:rPr lang="en-US" sz="2100" i="1" dirty="0" smtClean="0"/>
              <a:t>deciduous</a:t>
            </a:r>
            <a:r>
              <a:rPr lang="el-GR" sz="2100" i="1" dirty="0" smtClean="0"/>
              <a:t> = φυλλοβόλο, πλατύφυλλο) (π.χ. </a:t>
            </a:r>
            <a:r>
              <a:rPr lang="en-US" sz="2100" i="1" dirty="0" smtClean="0"/>
              <a:t>D</a:t>
            </a:r>
            <a:r>
              <a:rPr lang="el-GR" sz="2100" i="1" dirty="0" smtClean="0"/>
              <a:t>40)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2100" i="1" dirty="0" err="1" smtClean="0"/>
              <a:t>Επικολλητή</a:t>
            </a:r>
            <a:r>
              <a:rPr lang="el-GR" sz="2100" i="1" dirty="0" smtClean="0"/>
              <a:t> ξυλεία (π.χ. </a:t>
            </a:r>
            <a:r>
              <a:rPr lang="en-US" sz="2100" i="1" dirty="0" smtClean="0"/>
              <a:t>GL</a:t>
            </a:r>
            <a:r>
              <a:rPr lang="el-GR" sz="2100" i="1" dirty="0" smtClean="0"/>
              <a:t>28)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l-GR" sz="2100" i="1" dirty="0" smtClean="0"/>
              <a:t>Ομοιογενής (</a:t>
            </a:r>
            <a:r>
              <a:rPr lang="en-US" sz="2100" i="1" dirty="0" smtClean="0"/>
              <a:t>homogenous</a:t>
            </a:r>
            <a:r>
              <a:rPr lang="el-GR" sz="2100" i="1" dirty="0" smtClean="0"/>
              <a:t>) (π.χ. </a:t>
            </a:r>
            <a:r>
              <a:rPr lang="en-US" sz="2100" i="1" dirty="0" smtClean="0"/>
              <a:t>GL</a:t>
            </a:r>
            <a:r>
              <a:rPr lang="el-GR" sz="2100" i="1" dirty="0" smtClean="0"/>
              <a:t>28</a:t>
            </a:r>
            <a:r>
              <a:rPr lang="en-US" sz="2100" i="1" dirty="0" smtClean="0"/>
              <a:t>h</a:t>
            </a:r>
            <a:r>
              <a:rPr lang="el-GR" sz="2100" i="1" dirty="0" smtClean="0"/>
              <a:t>)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l-GR" sz="2100" i="1" dirty="0" smtClean="0"/>
              <a:t>Ανομοιογενής (</a:t>
            </a:r>
            <a:r>
              <a:rPr lang="en-US" sz="2100" i="1" dirty="0" smtClean="0"/>
              <a:t>combined</a:t>
            </a:r>
            <a:r>
              <a:rPr lang="el-GR" sz="2100" i="1" dirty="0" smtClean="0"/>
              <a:t>) (π.χ. </a:t>
            </a:r>
            <a:r>
              <a:rPr lang="en-US" sz="2100" i="1" dirty="0" smtClean="0"/>
              <a:t>GL</a:t>
            </a:r>
            <a:r>
              <a:rPr lang="el-GR" sz="2100" i="1" dirty="0" smtClean="0"/>
              <a:t>28</a:t>
            </a:r>
            <a:r>
              <a:rPr lang="en-US" sz="2100" i="1" dirty="0" smtClean="0"/>
              <a:t>c</a:t>
            </a:r>
            <a:r>
              <a:rPr lang="el-GR" sz="2100" i="1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el-GR" sz="1900" dirty="0" smtClean="0"/>
          </a:p>
          <a:p>
            <a:pPr marL="1314450" lvl="2" indent="-51435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endParaRPr lang="el-G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ΣΥΜΒΑΤΙΚΗ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ΚΑΤΑΣΚΕΥΗ</a:t>
            </a: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με ξύλινο φέροντα σκελετό</a:t>
            </a:r>
          </a:p>
          <a:p>
            <a:pPr marL="400050" indent="-4000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1800" i="1" dirty="0" smtClean="0"/>
              <a:t>Σύστημα δοκού επί στύλου (</a:t>
            </a:r>
            <a:r>
              <a:rPr lang="en-US" sz="1800" i="1" dirty="0" smtClean="0"/>
              <a:t>Post and Beam)</a:t>
            </a:r>
            <a:r>
              <a:rPr lang="el-GR" sz="1800" i="1" dirty="0" smtClean="0"/>
              <a:t> [Πηγή 3]</a:t>
            </a:r>
          </a:p>
          <a:p>
            <a:pPr marL="400050" indent="-4000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dirty="0" smtClean="0">
                <a:solidFill>
                  <a:schemeClr val="accent1">
                    <a:lumMod val="75000"/>
                  </a:schemeClr>
                </a:solidFill>
              </a:rPr>
              <a:t>Ο βασικός φέρων οργανισμός αποτελείται από ξύλινα δοκάρια που στηρίζονται σε ξύλινα υποστυλώματα όχι σε τόσο κοντινές αποστάσεις όσο το σύστημα με πυκνό και ελαφρύ σκελετό</a:t>
            </a:r>
          </a:p>
          <a:p>
            <a:pPr marL="971550" lvl="1" indent="-5715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</p:txBody>
      </p:sp>
      <p:pic>
        <p:nvPicPr>
          <p:cNvPr id="19459" name="Picture 4" descr="Post and Beam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2100" y="3581400"/>
            <a:ext cx="16637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324600" y="6096000"/>
            <a:ext cx="244810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Ανοίγματα και διαφάνεια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στο σύστημα δοκού επί στύλου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9600" y="6172200"/>
            <a:ext cx="214353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Σύστημα δοκού επί στύλου</a:t>
            </a:r>
          </a:p>
        </p:txBody>
      </p:sp>
      <p:pic>
        <p:nvPicPr>
          <p:cNvPr id="19462" name="Picture 17" descr="Post and Beam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00" y="3657600"/>
            <a:ext cx="224313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8" descr="Post and Beam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657600"/>
            <a:ext cx="2878138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3657600" y="6096000"/>
            <a:ext cx="218842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Σύστημα δοκού επί στύλου,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λεπτομέρεια σύνδεσης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ΣΥΜΒΑΤΙΚΗ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ΚΑΤΑΣΚΕΥΗ</a:t>
            </a: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με ξύλινο φέροντα σκελετό</a:t>
            </a:r>
          </a:p>
          <a:p>
            <a:pPr marL="400050" indent="-400050" eaLnBrk="1" fontAlgn="auto" hangingPunct="1">
              <a:spcAft>
                <a:spcPts val="0"/>
              </a:spcAft>
              <a:buFont typeface="+mj-lt"/>
              <a:buAutoNum type="romanLcPeriod" startAt="2"/>
              <a:defRPr/>
            </a:pPr>
            <a:r>
              <a:rPr lang="el-GR" sz="1800" i="1" dirty="0" smtClean="0"/>
              <a:t>Σύστημα με ελαφρύ και πυκνό σκελετό </a:t>
            </a:r>
          </a:p>
          <a:p>
            <a:pPr marL="400050" indent="-4000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i="1" dirty="0" smtClean="0"/>
              <a:t>	(</a:t>
            </a:r>
            <a:r>
              <a:rPr lang="en-US" sz="1800" i="1" dirty="0" smtClean="0"/>
              <a:t>Light Timber Frame)</a:t>
            </a:r>
            <a:r>
              <a:rPr lang="el-GR" sz="1800" i="1" dirty="0" smtClean="0"/>
              <a:t> [Πηγή 4]</a:t>
            </a:r>
          </a:p>
          <a:p>
            <a:pPr marL="971550" lvl="1" indent="-5715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/>
              <a:t>	</a:t>
            </a:r>
            <a:endParaRPr lang="el-GR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483" name="Picture 5" descr="Light Timber Fram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0"/>
            <a:ext cx="19208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http://www.epipleon.gr/pics/article33b.jpg"/>
          <p:cNvPicPr>
            <a:picLocks noChangeAspect="1"/>
          </p:cNvPicPr>
          <p:nvPr/>
        </p:nvPicPr>
        <p:blipFill>
          <a:blip r:embed="rId3"/>
          <a:srcRect t="11339"/>
          <a:stretch>
            <a:fillRect/>
          </a:stretch>
        </p:blipFill>
        <p:spPr bwMode="auto">
          <a:xfrm>
            <a:off x="2438400" y="3048000"/>
            <a:ext cx="174625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http://www.woodalert.com/users/94/Tamedia%20buildi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953000"/>
            <a:ext cx="3048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981200" y="4572000"/>
            <a:ext cx="33528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Βιοκλιματικό Κολυμβητήριο Παλλήνης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4800" y="4495800"/>
            <a:ext cx="154721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Φάση κατασκευής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31226" y="6324600"/>
            <a:ext cx="451277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Σύγκριση «συστήματος πλατφόρμας» με «σύστημα κλωβού»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228600" y="6400800"/>
            <a:ext cx="47244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Κεντρικά γραφεία της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Tamedia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AG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 Ελβετία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(7  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ορόφων)</a:t>
            </a:r>
          </a:p>
        </p:txBody>
      </p:sp>
      <p:pic>
        <p:nvPicPr>
          <p:cNvPr id="20490" name="Picture 18" descr="Light Timber Fram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219200"/>
            <a:ext cx="3246438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ΣΥΜΒΑΤΙΚΗ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ΚΑΤΑΣΚΕΥΗ</a:t>
            </a:r>
            <a:endParaRPr lang="el-GR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με ξύλινη φέρουσα τοιχοποιία – </a:t>
            </a:r>
            <a:r>
              <a:rPr lang="el-GR" sz="2200" dirty="0" err="1" smtClean="0"/>
              <a:t>κορμόσπιτο</a:t>
            </a:r>
            <a:r>
              <a:rPr lang="el-GR" sz="2200" dirty="0" smtClean="0"/>
              <a:t> (</a:t>
            </a:r>
            <a:r>
              <a:rPr lang="en-US" sz="2200" dirty="0" smtClean="0"/>
              <a:t>log house)</a:t>
            </a:r>
            <a:r>
              <a:rPr lang="el-GR" sz="2200" dirty="0" smtClean="0"/>
              <a:t> </a:t>
            </a:r>
            <a:r>
              <a:rPr lang="el-GR" sz="2200" i="1" dirty="0" smtClean="0"/>
              <a:t>[Πηγή 5]</a:t>
            </a:r>
          </a:p>
          <a:p>
            <a:pPr marL="400050" indent="-4000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1800" i="1" dirty="0" smtClean="0"/>
              <a:t>Χειροποίητα (</a:t>
            </a:r>
            <a:r>
              <a:rPr lang="en-US" sz="1800" i="1" dirty="0" smtClean="0"/>
              <a:t>Handcrafted)</a:t>
            </a:r>
            <a:r>
              <a:rPr lang="el-GR" sz="1800" i="1" dirty="0" smtClean="0"/>
              <a:t> (1)</a:t>
            </a:r>
          </a:p>
          <a:p>
            <a:pPr marL="400050" indent="-40005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r>
              <a:rPr lang="el-GR" sz="1800" i="1" dirty="0" smtClean="0"/>
              <a:t>Επεξεργασμένα (</a:t>
            </a:r>
            <a:r>
              <a:rPr lang="en-US" sz="1800" i="1" dirty="0" smtClean="0"/>
              <a:t>Milled)</a:t>
            </a:r>
            <a:r>
              <a:rPr lang="el-GR" sz="1800" i="1" dirty="0" smtClean="0"/>
              <a:t> ή Μηχανικού προφίλ (</a:t>
            </a:r>
            <a:r>
              <a:rPr lang="en-US" sz="1800" i="1" dirty="0" smtClean="0"/>
              <a:t>Machine – profiled)</a:t>
            </a:r>
            <a:r>
              <a:rPr lang="el-GR" sz="1800" i="1" dirty="0" smtClean="0"/>
              <a:t> (2)</a:t>
            </a:r>
          </a:p>
          <a:p>
            <a:pPr marL="971550" lvl="1" indent="-5715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1800" i="1" dirty="0" err="1" smtClean="0"/>
              <a:t>Δεντρόσπιτα</a:t>
            </a:r>
            <a:r>
              <a:rPr lang="el-GR" sz="1800" i="1" dirty="0" smtClean="0"/>
              <a:t> (3), (4)</a:t>
            </a:r>
          </a:p>
          <a:p>
            <a:pPr marL="1371600" lvl="2" indent="-57150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endParaRPr lang="el-GR" sz="1800" i="1" dirty="0" smtClean="0"/>
          </a:p>
          <a:p>
            <a:pPr marL="1371600" lvl="2" indent="-57150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endParaRPr lang="el-GR" sz="1800" i="1" dirty="0" smtClean="0"/>
          </a:p>
          <a:p>
            <a:pPr marL="1371600" lvl="2" indent="-57150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endParaRPr lang="el-GR" sz="1800" i="1" dirty="0" smtClean="0"/>
          </a:p>
          <a:p>
            <a:pPr marL="1371600" lvl="2" indent="-57150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endParaRPr lang="el-GR" sz="1800" i="1" dirty="0" smtClean="0"/>
          </a:p>
          <a:p>
            <a:pPr marL="1371600" lvl="2" indent="-57150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endParaRPr lang="el-GR" sz="1800" i="1" dirty="0" smtClean="0"/>
          </a:p>
          <a:p>
            <a:pPr marL="1371600" lvl="2" indent="-571500" eaLnBrk="1" fontAlgn="auto" hangingPunct="1">
              <a:spcAft>
                <a:spcPts val="0"/>
              </a:spcAft>
              <a:buFont typeface="+mj-lt"/>
              <a:buAutoNum type="romanLcPeriod"/>
              <a:defRPr/>
            </a:pPr>
            <a:endParaRPr lang="el-GR" sz="1800" i="1" dirty="0" smtClean="0"/>
          </a:p>
          <a:p>
            <a:pPr marL="971550" lvl="1" indent="-5715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/>
              <a:t>	</a:t>
            </a:r>
            <a:endParaRPr lang="el-GR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05600" y="3581400"/>
            <a:ext cx="213071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(3) Ξενοδοχείο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Prechtlhof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Αυστρία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57200" y="5334000"/>
            <a:ext cx="3962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(1)</a:t>
            </a:r>
          </a:p>
        </p:txBody>
      </p:sp>
      <p:pic>
        <p:nvPicPr>
          <p:cNvPr id="21509" name="Picture 17" descr="Log Home Sty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00" y="3657600"/>
            <a:ext cx="264160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8" descr="http://www.re-flat.com/wp-content/uploads/2014/06/log-cabin-ho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191000"/>
            <a:ext cx="2366963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9" descr="http://dehouss.com/wp-content/uploads/2014/10/wonderful-tree-house-on-architecture-with-yellow-tree-house-yellow-pages-treehouse-pacific-environments-planning.jpg"/>
          <p:cNvPicPr>
            <a:picLocks noChangeAspect="1"/>
          </p:cNvPicPr>
          <p:nvPr/>
        </p:nvPicPr>
        <p:blipFill>
          <a:blip r:embed="rId4"/>
          <a:srcRect l="17151"/>
          <a:stretch>
            <a:fillRect/>
          </a:stretch>
        </p:blipFill>
        <p:spPr bwMode="auto">
          <a:xfrm>
            <a:off x="6934200" y="4419600"/>
            <a:ext cx="19129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20" descr="Hotel Prechtlho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3581400"/>
            <a:ext cx="1049338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2590800" y="5562600"/>
            <a:ext cx="39626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2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91417" y="6172200"/>
            <a:ext cx="405258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(4)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Whimsical Yellow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Treehouse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Restaurant Towers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Νέα Ζηλανδία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37160"/>
            <a:ext cx="8534400" cy="914400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800" dirty="0" smtClean="0"/>
              <a:t>ΕΝΑΛΛΑΚΤΙΚΟΙ ΤΡΟΠΟΙ </a:t>
            </a:r>
            <a:r>
              <a:rPr lang="el-GR" sz="2800" dirty="0" smtClean="0"/>
              <a:t>ΑΝΕΓΕΡΣΗΣ ΠΟΛΥΟΡΟΦΩΝ ΞΥΛΙΝΩΝ ΚΤΙΡΙΩΝ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ΧΡΗΣΗ ΠΡΟ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ΚΑΤΑΣΚΕΥ</a:t>
            </a:r>
            <a:r>
              <a:rPr lang="el-GR" sz="2400" dirty="0" smtClean="0">
                <a:solidFill>
                  <a:schemeClr val="accent1">
                    <a:lumMod val="50000"/>
                  </a:schemeClr>
                </a:solidFill>
              </a:rPr>
              <a:t>ΑΣΜΕΝΩΝ ΞΥΛΙΝΩΝ ΣΤΟΙΧΕΙΩΝ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dirty="0" smtClean="0"/>
              <a:t>Κατασκευή από προκατασκευασμένα ξύλινα πλαίσια (</a:t>
            </a:r>
            <a:r>
              <a:rPr lang="en-US" sz="2200" dirty="0" smtClean="0"/>
              <a:t>Timber Framed House)</a:t>
            </a:r>
            <a:r>
              <a:rPr lang="el-GR" sz="2200" dirty="0" smtClean="0"/>
              <a:t> </a:t>
            </a:r>
            <a:r>
              <a:rPr lang="el-GR" sz="2200" i="1" dirty="0" smtClean="0"/>
              <a:t>[Πηγή 6]</a:t>
            </a:r>
            <a:endParaRPr lang="el-GR" sz="2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32455" y="5715000"/>
            <a:ext cx="1702710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The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Strandparken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apartment building,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Στοκχόλμη, Σουηδία,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8 ορόφων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1790" y="4343400"/>
            <a:ext cx="190654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Timber Framed House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0" y="4495800"/>
            <a:ext cx="23622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“The </a:t>
            </a:r>
            <a:r>
              <a:rPr lang="en-US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Marselle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”,</a:t>
            </a: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r>
              <a:rPr lang="en-US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Seattle, USA</a:t>
            </a:r>
            <a:endParaRPr lang="el-G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81604" y="3276600"/>
            <a:ext cx="1962396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Πρόταση για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ξύλινο ουρανοξύστη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34 ορόφων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στη Στοκχόλμη, Σουηδία</a:t>
            </a:r>
          </a:p>
        </p:txBody>
      </p:sp>
      <p:pic>
        <p:nvPicPr>
          <p:cNvPr id="22535" name="Picture 12" descr="Timber Framed Building - Eco Friendly Buil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971800"/>
            <a:ext cx="2011363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3" descr="http://woodworks.org/wp-content/uploads/Marselle-photo-Matt-Tod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971800"/>
            <a:ext cx="2286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6" descr="Strandparken by Wingardh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800600"/>
            <a:ext cx="18716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23" descr="http://static.dezeen.com/uploads/2013/06/dezeen_Wooden-Skyscraper-by-C-F-Moller_SS_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2971800"/>
            <a:ext cx="2300288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24" descr="Αποτέλεσμα εικόνας για tham &amp; videgård arkitekter stockholm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4800600"/>
            <a:ext cx="2014538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6934200" y="5257800"/>
            <a:ext cx="1962396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Πρόταση για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4 ξύλινες πολυκατοικίες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20 ορόφων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στη Σουηδία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1561</TotalTime>
  <Words>844</Words>
  <Application>Microsoft Office PowerPoint</Application>
  <PresentationFormat>On-screen Show (4:3)</PresentationFormat>
  <Paragraphs>116</Paragraphs>
  <Slides>22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Πρότυπο σχεδίασης</vt:lpstr>
      </vt:variant>
      <vt:variant>
        <vt:i4>9</vt:i4>
      </vt:variant>
      <vt:variant>
        <vt:lpstr>Τίτλοι διαφανειών</vt:lpstr>
      </vt:variant>
      <vt:variant>
        <vt:i4>22</vt:i4>
      </vt:variant>
    </vt:vector>
  </HeadingPairs>
  <TitlesOfParts>
    <vt:vector size="37" baseType="lpstr">
      <vt:lpstr>Arial</vt:lpstr>
      <vt:lpstr>Franklin Gothic Medium</vt:lpstr>
      <vt:lpstr>Franklin Gothic Book</vt:lpstr>
      <vt:lpstr>Wingdings 2</vt:lpstr>
      <vt:lpstr>Calibri</vt:lpstr>
      <vt:lpstr>Wingdings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  <vt:lpstr>Διαφάνεια 21</vt:lpstr>
      <vt:lpstr>Διαφάνεια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giannis</dc:creator>
  <cp:lastModifiedBy>ageliki</cp:lastModifiedBy>
  <cp:revision>249</cp:revision>
  <dcterms:created xsi:type="dcterms:W3CDTF">2015-06-16T18:49:44Z</dcterms:created>
  <dcterms:modified xsi:type="dcterms:W3CDTF">2016-03-03T06:22:13Z</dcterms:modified>
</cp:coreProperties>
</file>