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Κάντε κλικ για να επεξεργαστείτε τον υπότιτλο του υποδείγματος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B998C-9909-4A52-90B6-ACF1E6F6D38A}" type="datetimeFigureOut">
              <a:rPr lang="el-GR" smtClean="0"/>
              <a:t>13/4/2016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8F291-65F0-4F06-85A1-9A4764507568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B998C-9909-4A52-90B6-ACF1E6F6D38A}" type="datetimeFigureOut">
              <a:rPr lang="el-GR" smtClean="0"/>
              <a:t>13/4/2016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8F291-65F0-4F06-85A1-9A4764507568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B998C-9909-4A52-90B6-ACF1E6F6D38A}" type="datetimeFigureOut">
              <a:rPr lang="el-GR" smtClean="0"/>
              <a:t>13/4/2016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8F291-65F0-4F06-85A1-9A4764507568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B998C-9909-4A52-90B6-ACF1E6F6D38A}" type="datetimeFigureOut">
              <a:rPr lang="el-GR" smtClean="0"/>
              <a:t>13/4/2016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8F291-65F0-4F06-85A1-9A4764507568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B998C-9909-4A52-90B6-ACF1E6F6D38A}" type="datetimeFigureOut">
              <a:rPr lang="el-GR" smtClean="0"/>
              <a:t>13/4/2016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8F291-65F0-4F06-85A1-9A4764507568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B998C-9909-4A52-90B6-ACF1E6F6D38A}" type="datetimeFigureOut">
              <a:rPr lang="el-GR" smtClean="0"/>
              <a:t>13/4/2016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8F291-65F0-4F06-85A1-9A4764507568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B998C-9909-4A52-90B6-ACF1E6F6D38A}" type="datetimeFigureOut">
              <a:rPr lang="el-GR" smtClean="0"/>
              <a:t>13/4/2016</a:t>
            </a:fld>
            <a:endParaRPr lang="el-GR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8F291-65F0-4F06-85A1-9A4764507568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B998C-9909-4A52-90B6-ACF1E6F6D38A}" type="datetimeFigureOut">
              <a:rPr lang="el-GR" smtClean="0"/>
              <a:t>13/4/2016</a:t>
            </a:fld>
            <a:endParaRPr lang="el-GR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8F291-65F0-4F06-85A1-9A4764507568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B998C-9909-4A52-90B6-ACF1E6F6D38A}" type="datetimeFigureOut">
              <a:rPr lang="el-GR" smtClean="0"/>
              <a:t>13/4/2016</a:t>
            </a:fld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8F291-65F0-4F06-85A1-9A4764507568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B998C-9909-4A52-90B6-ACF1E6F6D38A}" type="datetimeFigureOut">
              <a:rPr lang="el-GR" smtClean="0"/>
              <a:t>13/4/2016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8F291-65F0-4F06-85A1-9A4764507568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B998C-9909-4A52-90B6-ACF1E6F6D38A}" type="datetimeFigureOut">
              <a:rPr lang="el-GR" smtClean="0"/>
              <a:t>13/4/2016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8F291-65F0-4F06-85A1-9A4764507568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τίτλου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DB998C-9909-4A52-90B6-ACF1E6F6D38A}" type="datetimeFigureOut">
              <a:rPr lang="el-GR" smtClean="0"/>
              <a:t>13/4/2016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68F291-65F0-4F06-85A1-9A4764507568}" type="slidenum">
              <a:rPr lang="el-GR" smtClean="0"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jpeg"/><Relationship Id="rId7" Type="http://schemas.openxmlformats.org/officeDocument/2006/relationships/image" Target="../media/image1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jpeg"/><Relationship Id="rId9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jpeg"/><Relationship Id="rId7" Type="http://schemas.openxmlformats.org/officeDocument/2006/relationships/image" Target="../media/image20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jpeg"/><Relationship Id="rId9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hyperlink" Target="https://www.raspberrypi.org/downloads/noobs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Μελέτη &amp; Ανάπτυξη Υπολογιστή χαμηλού κόστους</a:t>
            </a:r>
            <a:endParaRPr lang="el-GR" dirty="0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l-GR" dirty="0" smtClean="0"/>
              <a:t>ΑΔΑΜΗΣ ΚΩΝΣΤΑΝΤΙΝΟΣ</a:t>
            </a:r>
          </a:p>
          <a:p>
            <a:r>
              <a:rPr lang="el-GR" dirty="0" smtClean="0"/>
              <a:t>ΜΑΝΩΛΗΣ ΝΙΚΟΛΑΟΣ</a:t>
            </a:r>
            <a:endParaRPr lang="el-GR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Πρακτικό Μέρος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/>
          <a:lstStyle/>
          <a:p>
            <a:r>
              <a:rPr lang="en-US" dirty="0" smtClean="0"/>
              <a:t>Raspberry Pi </a:t>
            </a:r>
            <a:r>
              <a:rPr lang="el-GR" dirty="0" smtClean="0"/>
              <a:t>(</a:t>
            </a:r>
            <a:r>
              <a:rPr lang="en-US" dirty="0" smtClean="0"/>
              <a:t>Model B+</a:t>
            </a:r>
            <a:r>
              <a:rPr lang="el-GR" dirty="0" smtClean="0"/>
              <a:t>)</a:t>
            </a:r>
            <a:endParaRPr lang="el-GR" dirty="0"/>
          </a:p>
        </p:txBody>
      </p:sp>
      <p:pic>
        <p:nvPicPr>
          <p:cNvPr id="4" name="3 - Εικόνα" descr="F:\Πτυχιακη\Εικόνες Πτυχιακής\Νέος φάκελος\IMAG0043.jpg"/>
          <p:cNvPicPr/>
          <p:nvPr/>
        </p:nvPicPr>
        <p:blipFill>
          <a:blip r:embed="rId2" cstate="print"/>
          <a:srcRect l="26262" t="26623" r="32340" b="27601"/>
          <a:stretch>
            <a:fillRect/>
          </a:stretch>
        </p:blipFill>
        <p:spPr bwMode="auto">
          <a:xfrm>
            <a:off x="857224" y="1857364"/>
            <a:ext cx="3286148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4 - Εικόνα" descr="F:\Πτυχιακη\Εικόνες Πτυχιακής\Νέος φάκελος\IMAG0044.jpg"/>
          <p:cNvPicPr/>
          <p:nvPr/>
        </p:nvPicPr>
        <p:blipFill>
          <a:blip r:embed="rId3" cstate="print"/>
          <a:srcRect l="29496" t="30069" r="32080" b="22646"/>
          <a:stretch>
            <a:fillRect/>
          </a:stretch>
        </p:blipFill>
        <p:spPr bwMode="auto">
          <a:xfrm>
            <a:off x="5000628" y="1857364"/>
            <a:ext cx="3214710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5 - Εικόνα" descr="F:\Πτυχιακη\Εικόνες Πτυχιακής\Νέος φάκελος\IMAG0127.jpg"/>
          <p:cNvPicPr/>
          <p:nvPr/>
        </p:nvPicPr>
        <p:blipFill>
          <a:blip r:embed="rId4" cstate="print"/>
          <a:srcRect l="32012" t="30846" r="28832" b="22479"/>
          <a:stretch>
            <a:fillRect/>
          </a:stretch>
        </p:blipFill>
        <p:spPr bwMode="auto">
          <a:xfrm>
            <a:off x="857224" y="4143380"/>
            <a:ext cx="3286148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6 - Εικόνα" descr="F:\Πτυχιακη\Εικόνες Πτυχιακής\IMAG0129.jpg"/>
          <p:cNvPicPr/>
          <p:nvPr/>
        </p:nvPicPr>
        <p:blipFill>
          <a:blip r:embed="rId5" cstate="print"/>
          <a:srcRect l="28331" t="17278" r="19409" b="37471"/>
          <a:stretch>
            <a:fillRect/>
          </a:stretch>
        </p:blipFill>
        <p:spPr bwMode="auto">
          <a:xfrm>
            <a:off x="5000628" y="4143380"/>
            <a:ext cx="3214710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643042" y="3857628"/>
            <a:ext cx="1876425" cy="21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786446" y="3786190"/>
            <a:ext cx="14859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928794" y="6357958"/>
            <a:ext cx="114300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000760" y="5786454"/>
            <a:ext cx="1276350" cy="21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UPiS</a:t>
            </a:r>
            <a:r>
              <a:rPr lang="en-US" dirty="0" smtClean="0"/>
              <a:t> Module</a:t>
            </a:r>
            <a:endParaRPr lang="el-GR" dirty="0"/>
          </a:p>
        </p:txBody>
      </p:sp>
      <p:pic>
        <p:nvPicPr>
          <p:cNvPr id="4" name="3 - Θέση περιεχομένου" descr="F:\Πτυχιακη\Εικόνες Πτυχιακής\IMAG0046.jpg"/>
          <p:cNvPicPr>
            <a:picLocks noGrp="1"/>
          </p:cNvPicPr>
          <p:nvPr>
            <p:ph idx="1"/>
          </p:nvPr>
        </p:nvPicPr>
        <p:blipFill>
          <a:blip r:embed="rId2" cstate="print"/>
          <a:srcRect l="29634" t="22280" r="26016" b="24188"/>
          <a:stretch>
            <a:fillRect/>
          </a:stretch>
        </p:blipFill>
        <p:spPr bwMode="auto">
          <a:xfrm>
            <a:off x="642910" y="1142984"/>
            <a:ext cx="3500462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4 - Εικόνα" descr="F:\Πτυχιακη\Εικόνες Πτυχιακής\Νέος φάκελος\IMAG0057.jpg"/>
          <p:cNvPicPr/>
          <p:nvPr/>
        </p:nvPicPr>
        <p:blipFill>
          <a:blip r:embed="rId3" cstate="print"/>
          <a:srcRect l="28473" t="24316" r="20584" b="12766"/>
          <a:stretch>
            <a:fillRect/>
          </a:stretch>
        </p:blipFill>
        <p:spPr bwMode="auto">
          <a:xfrm>
            <a:off x="4643438" y="1142984"/>
            <a:ext cx="3643338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5 - Εικόνα" descr="F:\Πτυχιακη\Εικόνες Πτυχιακής\Νέος φάκελος\IMAG0171.jpg"/>
          <p:cNvPicPr/>
          <p:nvPr/>
        </p:nvPicPr>
        <p:blipFill>
          <a:blip r:embed="rId4" cstate="print"/>
          <a:srcRect l="26095" t="18332" r="31764" b="29568"/>
          <a:stretch>
            <a:fillRect/>
          </a:stretch>
        </p:blipFill>
        <p:spPr bwMode="auto">
          <a:xfrm>
            <a:off x="642910" y="3714752"/>
            <a:ext cx="3500462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6 - Εικόνα" descr="F:\Πτυχιακη\Εικόνες Πτυχιακής\Νέος φάκελος\IMAG0173.jpg"/>
          <p:cNvPicPr/>
          <p:nvPr/>
        </p:nvPicPr>
        <p:blipFill>
          <a:blip r:embed="rId5" cstate="print"/>
          <a:srcRect l="23835" t="8671" r="16243" b="23211"/>
          <a:stretch>
            <a:fillRect/>
          </a:stretch>
        </p:blipFill>
        <p:spPr bwMode="auto">
          <a:xfrm>
            <a:off x="4643438" y="3714752"/>
            <a:ext cx="3643338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643042" y="3357562"/>
            <a:ext cx="1504950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643570" y="3357562"/>
            <a:ext cx="120967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857356" y="6286520"/>
            <a:ext cx="819150" cy="18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000760" y="6215082"/>
            <a:ext cx="933450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NOOBS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572140"/>
          </a:xfrm>
        </p:spPr>
        <p:txBody>
          <a:bodyPr/>
          <a:lstStyle/>
          <a:p>
            <a:r>
              <a:rPr lang="el-GR" sz="2400" dirty="0"/>
              <a:t>Ιστοσελίδα: </a:t>
            </a:r>
            <a:r>
              <a:rPr lang="el-GR" sz="2400" u="sng" dirty="0">
                <a:hlinkClick r:id="rId2"/>
              </a:rPr>
              <a:t>https://www.raspberrypi.org/downloads/noobs/</a:t>
            </a:r>
            <a:endParaRPr lang="el-GR" sz="2400" dirty="0"/>
          </a:p>
          <a:p>
            <a:endParaRPr lang="el-GR" dirty="0"/>
          </a:p>
        </p:txBody>
      </p:sp>
      <p:pic>
        <p:nvPicPr>
          <p:cNvPr id="4" name="3 - Εικόνα" descr="F:\Πτυχιακη\Εικόνες Πτυχιακής\Νέος φάκελος\Noobs download.pn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1714488"/>
            <a:ext cx="3571899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4 - Εικόνα" descr="F:\Πτυχιακη\Εικόνες Πτυχιακής\Νέος φάκελος\Noobs copy.pn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6314" y="1714488"/>
            <a:ext cx="3643338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5 - Εικόνα" descr="F:\Πτυχιακη\Εικόνες Πτυχιακής\Νέος φάκελος\noobs.pn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00299" y="4071942"/>
            <a:ext cx="3500462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214414" y="3714752"/>
            <a:ext cx="231457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572132" y="3714752"/>
            <a:ext cx="2124075" cy="18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928926" y="6429396"/>
            <a:ext cx="275272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Raspbian</a:t>
            </a:r>
            <a:endParaRPr lang="el-GR" dirty="0"/>
          </a:p>
        </p:txBody>
      </p:sp>
      <p:pic>
        <p:nvPicPr>
          <p:cNvPr id="4" name="3 - Θέση περιεχομένου" descr="F:\Πτυχιακη\Εικόνες Πτυχιακής\Νέος φάκελος\Raspbian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1285860"/>
            <a:ext cx="3643338" cy="2357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4 - Εικόνα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6050" y="4000504"/>
            <a:ext cx="3643338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868" y="3643314"/>
            <a:ext cx="2085975" cy="21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14744" y="6429396"/>
            <a:ext cx="1828800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OPENELEC</a:t>
            </a:r>
            <a:endParaRPr lang="el-GR" dirty="0"/>
          </a:p>
        </p:txBody>
      </p:sp>
      <p:pic>
        <p:nvPicPr>
          <p:cNvPr id="4" name="3 - Θέση περιεχομένου" descr="F:\Πτυχιακη\Εικόνες Πτυχιακής\Νέος φάκελος\screenshot000.pn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428736"/>
            <a:ext cx="3451575" cy="2185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4 - Εικόνα" descr="F:\Πτυχιακη\Εικόνες Πτυχιακής\Νέος φάκελος\screenshot001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1357298"/>
            <a:ext cx="3613337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5 - Εικόνα" descr="F:\Πτυχιακη\Εικόνες Πτυχιακής\Νέος φάκελος\screenshot003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71671" y="3990975"/>
            <a:ext cx="4643470" cy="2438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14414" y="3643314"/>
            <a:ext cx="22193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143636" y="3714752"/>
            <a:ext cx="132397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428992" y="6429396"/>
            <a:ext cx="160972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PIDORA</a:t>
            </a:r>
            <a:endParaRPr lang="el-GR" dirty="0"/>
          </a:p>
        </p:txBody>
      </p:sp>
      <p:pic>
        <p:nvPicPr>
          <p:cNvPr id="4" name="3 - Θέση περιεχομένου" descr="F:\Πτυχιακη\Εικόνες Πτυχιακής\Νέος φάκελος\pidora.pn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1571612"/>
            <a:ext cx="7452102" cy="4257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30" y="5857892"/>
            <a:ext cx="200977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Kali Linux</a:t>
            </a:r>
            <a:endParaRPr lang="el-GR" dirty="0"/>
          </a:p>
        </p:txBody>
      </p:sp>
      <p:pic>
        <p:nvPicPr>
          <p:cNvPr id="4" name="3 - Θέση περιεχομένου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51229" y="1600200"/>
            <a:ext cx="7241541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2" y="6143644"/>
            <a:ext cx="2057400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Ιστορική Αναδρομή στους Η/Υ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57200" y="2143116"/>
            <a:ext cx="8229600" cy="3983047"/>
          </a:xfrm>
        </p:spPr>
        <p:txBody>
          <a:bodyPr/>
          <a:lstStyle/>
          <a:p>
            <a:r>
              <a:rPr lang="el-GR" dirty="0" smtClean="0"/>
              <a:t>Ιστορική Αναδρομή</a:t>
            </a:r>
          </a:p>
          <a:p>
            <a:pPr>
              <a:buNone/>
            </a:pPr>
            <a:endParaRPr lang="el-GR" dirty="0" smtClean="0"/>
          </a:p>
          <a:p>
            <a:r>
              <a:rPr lang="el-GR" dirty="0" smtClean="0"/>
              <a:t>Γενιές Υπολογιστών</a:t>
            </a:r>
            <a:endParaRPr lang="el-G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Γενιές Υπολογιστικών Μηχανών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 smtClean="0"/>
              <a:t>1</a:t>
            </a:r>
            <a:r>
              <a:rPr lang="el-GR" baseline="30000" dirty="0" smtClean="0"/>
              <a:t>η</a:t>
            </a:r>
            <a:r>
              <a:rPr lang="el-GR" dirty="0" smtClean="0"/>
              <a:t> Γενιά Υπολογιστών (1946 - 1956)</a:t>
            </a:r>
          </a:p>
          <a:p>
            <a:pPr>
              <a:buNone/>
            </a:pPr>
            <a:endParaRPr lang="el-GR" dirty="0" smtClean="0"/>
          </a:p>
          <a:p>
            <a:r>
              <a:rPr lang="el-GR" dirty="0" smtClean="0"/>
              <a:t>2</a:t>
            </a:r>
            <a:r>
              <a:rPr lang="el-GR" baseline="30000" dirty="0" smtClean="0"/>
              <a:t>η</a:t>
            </a:r>
            <a:r>
              <a:rPr lang="el-GR" dirty="0" smtClean="0"/>
              <a:t> Γενιά Υπολογιστών (1956 - 1963)</a:t>
            </a:r>
          </a:p>
          <a:p>
            <a:endParaRPr lang="el-GR" dirty="0" smtClean="0"/>
          </a:p>
          <a:p>
            <a:r>
              <a:rPr lang="el-GR" dirty="0" smtClean="0"/>
              <a:t>3</a:t>
            </a:r>
            <a:r>
              <a:rPr lang="el-GR" baseline="30000" dirty="0" smtClean="0"/>
              <a:t>η</a:t>
            </a:r>
            <a:r>
              <a:rPr lang="el-GR" dirty="0" smtClean="0"/>
              <a:t> Γενιά Υπολογιστών (1964 - 1971)</a:t>
            </a:r>
          </a:p>
          <a:p>
            <a:endParaRPr lang="el-GR" dirty="0"/>
          </a:p>
          <a:p>
            <a:r>
              <a:rPr lang="el-GR" dirty="0" smtClean="0"/>
              <a:t>4</a:t>
            </a:r>
            <a:r>
              <a:rPr lang="el-GR" baseline="30000" dirty="0" smtClean="0"/>
              <a:t>η</a:t>
            </a:r>
            <a:r>
              <a:rPr lang="el-GR" dirty="0" smtClean="0"/>
              <a:t> Γενιά Υπολογιστών (1974 - σήμερα)</a:t>
            </a:r>
            <a:endParaRPr lang="el-GR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Αρχιτεκτονική Α</a:t>
            </a:r>
            <a:r>
              <a:rPr lang="en-US" dirty="0" smtClean="0"/>
              <a:t>RM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Αρχιτεκτονική </a:t>
            </a:r>
            <a:r>
              <a:rPr lang="en-US" dirty="0" smtClean="0"/>
              <a:t>ARM</a:t>
            </a:r>
          </a:p>
          <a:p>
            <a:r>
              <a:rPr lang="el-GR" dirty="0" smtClean="0"/>
              <a:t>Ιστορική Αναδρομή</a:t>
            </a:r>
          </a:p>
          <a:p>
            <a:pPr lvl="1">
              <a:buFont typeface="Wingdings" pitchFamily="2" charset="2"/>
              <a:buChar char="v"/>
            </a:pPr>
            <a:r>
              <a:rPr lang="el-GR" dirty="0" err="1" smtClean="0"/>
              <a:t>Acorn</a:t>
            </a:r>
            <a:r>
              <a:rPr lang="el-GR" dirty="0" smtClean="0"/>
              <a:t> RISC </a:t>
            </a:r>
            <a:r>
              <a:rPr lang="el-GR" dirty="0" err="1" smtClean="0"/>
              <a:t>Machine</a:t>
            </a:r>
            <a:r>
              <a:rPr lang="el-GR" dirty="0" smtClean="0"/>
              <a:t>: ARM2</a:t>
            </a:r>
          </a:p>
          <a:p>
            <a:pPr lvl="1">
              <a:buFont typeface="Wingdings" pitchFamily="2" charset="2"/>
              <a:buChar char="v"/>
            </a:pPr>
            <a:r>
              <a:rPr lang="en-US" dirty="0" smtClean="0"/>
              <a:t>Apple, DEC, Intel, Marvell: ARM6, </a:t>
            </a:r>
            <a:r>
              <a:rPr lang="en-US" dirty="0" err="1" smtClean="0"/>
              <a:t>StrongARM</a:t>
            </a:r>
            <a:r>
              <a:rPr lang="en-US" dirty="0" smtClean="0"/>
              <a:t>, </a:t>
            </a:r>
            <a:r>
              <a:rPr lang="en-US" dirty="0" err="1" smtClean="0"/>
              <a:t>Xscale</a:t>
            </a:r>
            <a:endParaRPr lang="el-GR" dirty="0" smtClean="0"/>
          </a:p>
          <a:p>
            <a:pPr lvl="1">
              <a:buFont typeface="Wingdings" pitchFamily="2" charset="2"/>
              <a:buChar char="v"/>
            </a:pPr>
            <a:r>
              <a:rPr lang="el-GR" dirty="0" smtClean="0"/>
              <a:t>Άδεια χρήσης</a:t>
            </a:r>
          </a:p>
          <a:p>
            <a:r>
              <a:rPr lang="el-GR" dirty="0"/>
              <a:t>Οι </a:t>
            </a:r>
            <a:r>
              <a:rPr lang="el-GR" dirty="0" smtClean="0"/>
              <a:t>επεξεργαστές </a:t>
            </a:r>
            <a:r>
              <a:rPr lang="en-US" dirty="0"/>
              <a:t>ARM </a:t>
            </a:r>
            <a:r>
              <a:rPr lang="el-GR" dirty="0"/>
              <a:t>στα </a:t>
            </a:r>
            <a:r>
              <a:rPr lang="en-US" dirty="0" err="1" smtClean="0"/>
              <a:t>Smartphones</a:t>
            </a:r>
            <a:endParaRPr lang="el-GR" dirty="0" smtClean="0"/>
          </a:p>
          <a:p>
            <a:r>
              <a:rPr lang="el-GR" dirty="0" smtClean="0"/>
              <a:t>Οι επεξεργαστές </a:t>
            </a:r>
            <a:r>
              <a:rPr lang="en-US" dirty="0" smtClean="0"/>
              <a:t>ARM </a:t>
            </a:r>
            <a:r>
              <a:rPr lang="el-GR" dirty="0" smtClean="0"/>
              <a:t>στους Η/Υ</a:t>
            </a:r>
            <a:endParaRPr lang="el-GR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Οι επεξεργαστές </a:t>
            </a:r>
            <a:r>
              <a:rPr lang="en-US" dirty="0" smtClean="0"/>
              <a:t>ARM </a:t>
            </a:r>
            <a:r>
              <a:rPr lang="el-GR" dirty="0" smtClean="0"/>
              <a:t>στους Η/Υ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UDOO</a:t>
            </a:r>
          </a:p>
          <a:p>
            <a:r>
              <a:rPr lang="en-US" dirty="0" err="1" smtClean="0"/>
              <a:t>Beagleboard</a:t>
            </a:r>
            <a:endParaRPr lang="en-US" dirty="0" smtClean="0"/>
          </a:p>
          <a:p>
            <a:r>
              <a:rPr lang="en-US" dirty="0" smtClean="0"/>
              <a:t>Raspberry Pi (Model B+)</a:t>
            </a:r>
          </a:p>
          <a:p>
            <a:r>
              <a:rPr lang="en-US" dirty="0" err="1" smtClean="0"/>
              <a:t>Bifferboard</a:t>
            </a:r>
            <a:endParaRPr lang="en-US" dirty="0" smtClean="0"/>
          </a:p>
          <a:p>
            <a:r>
              <a:rPr lang="en-US" dirty="0" smtClean="0"/>
              <a:t>ODROID</a:t>
            </a:r>
          </a:p>
          <a:p>
            <a:r>
              <a:rPr lang="en-US" dirty="0" err="1" smtClean="0"/>
              <a:t>Parallella</a:t>
            </a:r>
            <a:endParaRPr lang="en-US" dirty="0" smtClean="0"/>
          </a:p>
          <a:p>
            <a:endParaRPr lang="el-GR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Λειτουργικό Σύστημα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 smtClean="0"/>
              <a:t>Ορισμός Λειτουργικό Συστήματος</a:t>
            </a:r>
          </a:p>
          <a:p>
            <a:r>
              <a:rPr lang="el-GR" dirty="0" smtClean="0"/>
              <a:t>Λειτουργικά Συστήματα:</a:t>
            </a:r>
          </a:p>
          <a:p>
            <a:pPr lvl="1"/>
            <a:r>
              <a:rPr lang="en-US" dirty="0" smtClean="0"/>
              <a:t>Android</a:t>
            </a:r>
          </a:p>
          <a:p>
            <a:pPr lvl="1"/>
            <a:r>
              <a:rPr lang="en-US" dirty="0" smtClean="0"/>
              <a:t>UBUNTU</a:t>
            </a:r>
          </a:p>
          <a:p>
            <a:pPr lvl="1"/>
            <a:r>
              <a:rPr lang="en-US" dirty="0" smtClean="0"/>
              <a:t>Firefox OS</a:t>
            </a:r>
          </a:p>
          <a:p>
            <a:pPr lvl="1"/>
            <a:r>
              <a:rPr lang="en-US" dirty="0" smtClean="0"/>
              <a:t>PIDORA</a:t>
            </a:r>
          </a:p>
          <a:p>
            <a:pPr lvl="1"/>
            <a:r>
              <a:rPr lang="en-US" dirty="0" smtClean="0"/>
              <a:t>Windows Mobile</a:t>
            </a:r>
          </a:p>
          <a:p>
            <a:pPr lvl="1"/>
            <a:r>
              <a:rPr lang="en-US" dirty="0" smtClean="0"/>
              <a:t>Arch Linux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Λειτουργικό Σύστημα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 smtClean="0"/>
              <a:t>Λειτουργικά Συστήματα:</a:t>
            </a:r>
          </a:p>
          <a:p>
            <a:pPr lvl="1"/>
            <a:r>
              <a:rPr lang="en-US" dirty="0" smtClean="0"/>
              <a:t>Open ELEC</a:t>
            </a:r>
          </a:p>
          <a:p>
            <a:pPr lvl="1"/>
            <a:r>
              <a:rPr lang="en-US" dirty="0" err="1" smtClean="0"/>
              <a:t>Risc</a:t>
            </a:r>
            <a:r>
              <a:rPr lang="en-US" dirty="0" smtClean="0"/>
              <a:t> OS</a:t>
            </a:r>
          </a:p>
          <a:p>
            <a:pPr lvl="1"/>
            <a:r>
              <a:rPr lang="en-US" dirty="0" smtClean="0"/>
              <a:t>Chrome OS</a:t>
            </a:r>
          </a:p>
          <a:p>
            <a:pPr lvl="1"/>
            <a:r>
              <a:rPr lang="en-US" dirty="0" smtClean="0"/>
              <a:t>Kali Linux</a:t>
            </a:r>
          </a:p>
          <a:p>
            <a:pPr lvl="1">
              <a:buNone/>
            </a:pPr>
            <a:endParaRPr lang="en-US" dirty="0" smtClean="0"/>
          </a:p>
          <a:p>
            <a:endParaRPr lang="el-GR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Raspberry Pi </a:t>
            </a:r>
            <a:r>
              <a:rPr lang="en-US" dirty="0" err="1" smtClean="0"/>
              <a:t>UPiS</a:t>
            </a:r>
            <a:r>
              <a:rPr lang="en-US" dirty="0" smtClean="0"/>
              <a:t> Module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 smtClean="0"/>
              <a:t>Εφαρμογές</a:t>
            </a:r>
          </a:p>
          <a:p>
            <a:r>
              <a:rPr lang="el-GR" dirty="0" smtClean="0"/>
              <a:t>Χαρακτηριστικά</a:t>
            </a:r>
          </a:p>
          <a:p>
            <a:r>
              <a:rPr lang="el-GR" dirty="0" smtClean="0"/>
              <a:t>Λειτουργία Τροφοδότησης</a:t>
            </a:r>
          </a:p>
          <a:p>
            <a:r>
              <a:rPr lang="el-GR" dirty="0" smtClean="0"/>
              <a:t>Εφεδρική Μπαταρία</a:t>
            </a:r>
          </a:p>
          <a:p>
            <a:r>
              <a:rPr lang="el-GR" dirty="0" smtClean="0"/>
              <a:t>Προσθήκες </a:t>
            </a:r>
            <a:r>
              <a:rPr lang="en-US" dirty="0" err="1" smtClean="0"/>
              <a:t>UPiS</a:t>
            </a:r>
            <a:endParaRPr lang="en-US" dirty="0" smtClean="0"/>
          </a:p>
          <a:p>
            <a:r>
              <a:rPr lang="el-GR" dirty="0" smtClean="0"/>
              <a:t>Εκδόσεις </a:t>
            </a:r>
            <a:r>
              <a:rPr lang="en-US" dirty="0" err="1" smtClean="0"/>
              <a:t>UPiS</a:t>
            </a:r>
            <a:endParaRPr lang="el-GR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Raspberry Pi </a:t>
            </a:r>
            <a:r>
              <a:rPr lang="en-US" dirty="0" err="1" smtClean="0"/>
              <a:t>UPiS</a:t>
            </a:r>
            <a:r>
              <a:rPr lang="en-US" dirty="0" smtClean="0"/>
              <a:t> Module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UPiS</a:t>
            </a:r>
            <a:r>
              <a:rPr lang="en-US" dirty="0" smtClean="0"/>
              <a:t> Module </a:t>
            </a:r>
            <a:r>
              <a:rPr lang="el-GR" dirty="0" smtClean="0"/>
              <a:t>(Βασική έκδοση)</a:t>
            </a:r>
          </a:p>
          <a:p>
            <a:pPr>
              <a:buNone/>
            </a:pPr>
            <a:endParaRPr lang="el-GR" dirty="0"/>
          </a:p>
        </p:txBody>
      </p:sp>
      <p:pic>
        <p:nvPicPr>
          <p:cNvPr id="4" name="3 - Εικόνα"/>
          <p:cNvPicPr/>
          <p:nvPr/>
        </p:nvPicPr>
        <p:blipFill>
          <a:blip r:embed="rId2" cstate="print"/>
          <a:srcRect l="29765" t="18636" r="23485" b="28360"/>
          <a:stretch>
            <a:fillRect/>
          </a:stretch>
        </p:blipFill>
        <p:spPr bwMode="auto">
          <a:xfrm>
            <a:off x="857224" y="2500306"/>
            <a:ext cx="2500330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4143380"/>
            <a:ext cx="1524000" cy="18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5 - Εικόνα" descr="E:\Πτυχιακη\Εικόνες Πτυχιακής\Νέος φάκελος\IMAG0049.jpg"/>
          <p:cNvPicPr/>
          <p:nvPr/>
        </p:nvPicPr>
        <p:blipFill>
          <a:blip r:embed="rId4" cstate="print"/>
          <a:srcRect l="27604" t="23064" r="27394" b="21988"/>
          <a:stretch>
            <a:fillRect/>
          </a:stretch>
        </p:blipFill>
        <p:spPr bwMode="auto">
          <a:xfrm>
            <a:off x="4929190" y="2285992"/>
            <a:ext cx="2500330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00694" y="4071942"/>
            <a:ext cx="127635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7 - Εικόνα" descr="E:\Πτυχιακη\Εικόνες Πτυχιακής\Νέος φάκελος\IMAG0054.jpg"/>
          <p:cNvPicPr/>
          <p:nvPr/>
        </p:nvPicPr>
        <p:blipFill>
          <a:blip r:embed="rId6" cstate="print"/>
          <a:srcRect l="8841" t="29814" r="21311" b="23772"/>
          <a:stretch>
            <a:fillRect/>
          </a:stretch>
        </p:blipFill>
        <p:spPr bwMode="auto">
          <a:xfrm>
            <a:off x="2571736" y="4429132"/>
            <a:ext cx="4000528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000496" y="6072206"/>
            <a:ext cx="1143000" cy="18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183</Words>
  <Application>Microsoft Office PowerPoint</Application>
  <PresentationFormat>Προβολή στην οθόνη (4:3)</PresentationFormat>
  <Paragraphs>63</Paragraphs>
  <Slides>16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16</vt:i4>
      </vt:variant>
    </vt:vector>
  </HeadingPairs>
  <TitlesOfParts>
    <vt:vector size="17" baseType="lpstr">
      <vt:lpstr>Θέμα του Office</vt:lpstr>
      <vt:lpstr>Μελέτη &amp; Ανάπτυξη Υπολογιστή χαμηλού κόστους</vt:lpstr>
      <vt:lpstr>Ιστορική Αναδρομή στους Η/Υ</vt:lpstr>
      <vt:lpstr>Γενιές Υπολογιστικών Μηχανών</vt:lpstr>
      <vt:lpstr>Αρχιτεκτονική ΑRM</vt:lpstr>
      <vt:lpstr>Οι επεξεργαστές ARM στους Η/Υ</vt:lpstr>
      <vt:lpstr>Λειτουργικό Σύστημα</vt:lpstr>
      <vt:lpstr>Λειτουργικό Σύστημα</vt:lpstr>
      <vt:lpstr>Raspberry Pi UPiS Module</vt:lpstr>
      <vt:lpstr>Raspberry Pi UPiS Module</vt:lpstr>
      <vt:lpstr>Πρακτικό Μέρος</vt:lpstr>
      <vt:lpstr>UPiS Module</vt:lpstr>
      <vt:lpstr>NOOBS</vt:lpstr>
      <vt:lpstr>Raspbian</vt:lpstr>
      <vt:lpstr>OPENELEC</vt:lpstr>
      <vt:lpstr>PIDORA</vt:lpstr>
      <vt:lpstr>Kali Linux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Μελέτη &amp; Ανάπτυξη Υπολογιστή χαμηλού κόστους</dc:title>
  <dc:creator>User</dc:creator>
  <cp:lastModifiedBy>User</cp:lastModifiedBy>
  <cp:revision>7</cp:revision>
  <dcterms:created xsi:type="dcterms:W3CDTF">2016-04-13T09:36:47Z</dcterms:created>
  <dcterms:modified xsi:type="dcterms:W3CDTF">2016-04-13T10:42:29Z</dcterms:modified>
</cp:coreProperties>
</file>